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A79D5"/>
    <a:srgbClr val="E83EE2"/>
    <a:srgbClr val="E98FDB"/>
    <a:srgbClr val="FFA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淡色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淡色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淡色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淡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淡色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2848" y="-34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39D-2ABF-B54B-9A2E-71622E4838A5}" type="datetimeFigureOut">
              <a:rPr kumimoji="1" lang="ja-JP" altLang="en-US" smtClean="0"/>
              <a:t>21/04/16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2DBB-C8F3-FB45-9CAD-4FD0E811A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1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39D-2ABF-B54B-9A2E-71622E4838A5}" type="datetimeFigureOut">
              <a:rPr kumimoji="1" lang="ja-JP" altLang="en-US" smtClean="0"/>
              <a:t>21/04/16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2DBB-C8F3-FB45-9CAD-4FD0E811A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8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386387" y="396701"/>
            <a:ext cx="1671638" cy="845220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71475" y="396701"/>
            <a:ext cx="4900613" cy="845220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39D-2ABF-B54B-9A2E-71622E4838A5}" type="datetimeFigureOut">
              <a:rPr kumimoji="1" lang="ja-JP" altLang="en-US" smtClean="0"/>
              <a:t>21/04/16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2DBB-C8F3-FB45-9CAD-4FD0E811A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4672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39D-2ABF-B54B-9A2E-71622E4838A5}" type="datetimeFigureOut">
              <a:rPr kumimoji="1" lang="ja-JP" altLang="en-US" smtClean="0"/>
              <a:t>21/04/16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2DBB-C8F3-FB45-9CAD-4FD0E811A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08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39D-2ABF-B54B-9A2E-71622E4838A5}" type="datetimeFigureOut">
              <a:rPr kumimoji="1" lang="ja-JP" altLang="en-US" smtClean="0"/>
              <a:t>21/04/16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2DBB-C8F3-FB45-9CAD-4FD0E811A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19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1475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771900" y="2311402"/>
            <a:ext cx="3286125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39D-2ABF-B54B-9A2E-71622E4838A5}" type="datetimeFigureOut">
              <a:rPr kumimoji="1" lang="ja-JP" altLang="en-US" smtClean="0"/>
              <a:t>21/04/16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2DBB-C8F3-FB45-9CAD-4FD0E811A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4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39D-2ABF-B54B-9A2E-71622E4838A5}" type="datetimeFigureOut">
              <a:rPr kumimoji="1" lang="ja-JP" altLang="en-US" smtClean="0"/>
              <a:t>21/04/16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2DBB-C8F3-FB45-9CAD-4FD0E811A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38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39D-2ABF-B54B-9A2E-71622E4838A5}" type="datetimeFigureOut">
              <a:rPr kumimoji="1" lang="ja-JP" altLang="en-US" smtClean="0"/>
              <a:t>21/04/16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2DBB-C8F3-FB45-9CAD-4FD0E811A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431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39D-2ABF-B54B-9A2E-71622E4838A5}" type="datetimeFigureOut">
              <a:rPr kumimoji="1" lang="ja-JP" altLang="en-US" smtClean="0"/>
              <a:t>21/04/16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2DBB-C8F3-FB45-9CAD-4FD0E811A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483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0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39D-2ABF-B54B-9A2E-71622E4838A5}" type="datetimeFigureOut">
              <a:rPr kumimoji="1" lang="ja-JP" altLang="en-US" smtClean="0"/>
              <a:t>21/04/16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2DBB-C8F3-FB45-9CAD-4FD0E811A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67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39D-2ABF-B54B-9A2E-71622E4838A5}" type="datetimeFigureOut">
              <a:rPr kumimoji="1" lang="ja-JP" altLang="en-US" smtClean="0"/>
              <a:t>21/04/16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32DBB-C8F3-FB45-9CAD-4FD0E811A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05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39D-2ABF-B54B-9A2E-71622E4838A5}" type="datetimeFigureOut">
              <a:rPr kumimoji="1" lang="ja-JP" altLang="en-US" smtClean="0"/>
              <a:t>21/04/16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32DBB-C8F3-FB45-9CAD-4FD0E811A3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45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正方形/長方形 35"/>
          <p:cNvSpPr/>
          <p:nvPr/>
        </p:nvSpPr>
        <p:spPr>
          <a:xfrm>
            <a:off x="13505" y="8333775"/>
            <a:ext cx="6858000" cy="1597625"/>
          </a:xfrm>
          <a:prstGeom prst="rect">
            <a:avLst/>
          </a:prstGeom>
          <a:solidFill>
            <a:srgbClr val="2174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4800" dirty="0">
              <a:solidFill>
                <a:schemeClr val="bg1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pic>
        <p:nvPicPr>
          <p:cNvPr id="15" name="図 14" descr="0394_stripes.jpg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8308375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327400" y="8419601"/>
            <a:ext cx="3544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FFFF"/>
                </a:solidFill>
                <a:latin typeface="+mj-ea"/>
                <a:ea typeface="+mj-ea"/>
              </a:rPr>
              <a:t>〇〇</a:t>
            </a:r>
            <a:r>
              <a:rPr kumimoji="1" lang="ja-JP" altLang="en-US" b="1" dirty="0" smtClean="0">
                <a:solidFill>
                  <a:srgbClr val="FFFFFF"/>
                </a:solidFill>
                <a:latin typeface="+mj-ea"/>
                <a:ea typeface="+mj-ea"/>
              </a:rPr>
              <a:t>訪問看護ステーション</a:t>
            </a:r>
            <a:endParaRPr kumimoji="1" lang="en-US" altLang="ja-JP" b="1" dirty="0" smtClean="0">
              <a:solidFill>
                <a:srgbClr val="FFFFFF"/>
              </a:solidFill>
              <a:latin typeface="+mj-ea"/>
              <a:ea typeface="+mj-ea"/>
            </a:endParaRPr>
          </a:p>
          <a:p>
            <a:r>
              <a:rPr lang="ja-JP" altLang="en-US" b="1" dirty="0" smtClean="0">
                <a:solidFill>
                  <a:srgbClr val="FFFFFF"/>
                </a:solidFill>
                <a:latin typeface="+mj-ea"/>
                <a:ea typeface="+mj-ea"/>
              </a:rPr>
              <a:t>住所：東京都</a:t>
            </a:r>
            <a:r>
              <a:rPr lang="en-US" altLang="ja-JP" b="1" dirty="0" smtClean="0">
                <a:solidFill>
                  <a:srgbClr val="FFFFFF"/>
                </a:solidFill>
                <a:latin typeface="+mj-ea"/>
                <a:ea typeface="+mj-ea"/>
              </a:rPr>
              <a:t>〇〇</a:t>
            </a:r>
            <a:r>
              <a:rPr lang="ja-JP" altLang="en-US" b="1" dirty="0" smtClean="0">
                <a:solidFill>
                  <a:srgbClr val="FFFFFF"/>
                </a:solidFill>
                <a:latin typeface="+mj-ea"/>
                <a:ea typeface="+mj-ea"/>
              </a:rPr>
              <a:t>区</a:t>
            </a:r>
            <a:r>
              <a:rPr lang="en-US" altLang="ja-JP" b="1" dirty="0" smtClean="0">
                <a:solidFill>
                  <a:srgbClr val="FFFFFF"/>
                </a:solidFill>
                <a:latin typeface="+mj-ea"/>
                <a:ea typeface="+mj-ea"/>
              </a:rPr>
              <a:t>〇〇</a:t>
            </a:r>
            <a:r>
              <a:rPr lang="ja-JP" altLang="en-US" b="1" dirty="0" smtClean="0">
                <a:solidFill>
                  <a:srgbClr val="FFFFFF"/>
                </a:solidFill>
                <a:latin typeface="+mj-ea"/>
                <a:ea typeface="+mj-ea"/>
              </a:rPr>
              <a:t>１</a:t>
            </a:r>
            <a:r>
              <a:rPr lang="en-US" altLang="ja-JP" b="1" dirty="0" smtClean="0">
                <a:solidFill>
                  <a:srgbClr val="FFFFFF"/>
                </a:solidFill>
                <a:latin typeface="+mj-ea"/>
                <a:ea typeface="+mj-ea"/>
              </a:rPr>
              <a:t>−</a:t>
            </a:r>
            <a:r>
              <a:rPr lang="ja-JP" altLang="en-US" b="1" dirty="0" smtClean="0">
                <a:solidFill>
                  <a:srgbClr val="FFFFFF"/>
                </a:solidFill>
                <a:latin typeface="+mj-ea"/>
                <a:ea typeface="+mj-ea"/>
              </a:rPr>
              <a:t>１</a:t>
            </a:r>
            <a:r>
              <a:rPr lang="en-US" altLang="ja-JP" b="1" dirty="0" smtClean="0">
                <a:solidFill>
                  <a:srgbClr val="FFFFFF"/>
                </a:solidFill>
                <a:latin typeface="+mj-ea"/>
                <a:ea typeface="+mj-ea"/>
              </a:rPr>
              <a:t>−</a:t>
            </a:r>
            <a:r>
              <a:rPr lang="ja-JP" altLang="en-US" b="1" dirty="0" smtClean="0">
                <a:solidFill>
                  <a:srgbClr val="FFFFFF"/>
                </a:solidFill>
                <a:latin typeface="+mj-ea"/>
                <a:ea typeface="+mj-ea"/>
              </a:rPr>
              <a:t>１</a:t>
            </a:r>
            <a:endParaRPr lang="en-US" altLang="ja-JP" b="1" dirty="0" smtClean="0">
              <a:solidFill>
                <a:srgbClr val="FFFFFF"/>
              </a:solidFill>
              <a:latin typeface="+mj-ea"/>
              <a:ea typeface="+mj-ea"/>
            </a:endParaRPr>
          </a:p>
          <a:p>
            <a:r>
              <a:rPr kumimoji="1" lang="en-US" altLang="ja-JP" b="1" dirty="0" smtClean="0">
                <a:solidFill>
                  <a:srgbClr val="FFFFFF"/>
                </a:solidFill>
                <a:latin typeface="+mj-ea"/>
                <a:ea typeface="+mj-ea"/>
              </a:rPr>
              <a:t>TEL</a:t>
            </a:r>
            <a:r>
              <a:rPr kumimoji="1" lang="ja-JP" altLang="en-US" b="1" dirty="0" smtClean="0">
                <a:solidFill>
                  <a:srgbClr val="FFFFFF"/>
                </a:solidFill>
                <a:latin typeface="+mj-ea"/>
                <a:ea typeface="+mj-ea"/>
              </a:rPr>
              <a:t>：</a:t>
            </a:r>
            <a:r>
              <a:rPr kumimoji="1" lang="en-US" altLang="ja-JP" b="1" dirty="0" smtClean="0">
                <a:solidFill>
                  <a:srgbClr val="FFFFFF"/>
                </a:solidFill>
                <a:latin typeface="+mj-ea"/>
                <a:ea typeface="+mj-ea"/>
              </a:rPr>
              <a:t>03-0000-0000</a:t>
            </a:r>
          </a:p>
          <a:p>
            <a:r>
              <a:rPr lang="en-US" altLang="ja-JP" b="1" dirty="0" smtClean="0">
                <a:solidFill>
                  <a:srgbClr val="FFFFFF"/>
                </a:solidFill>
                <a:latin typeface="+mj-ea"/>
                <a:ea typeface="+mj-ea"/>
              </a:rPr>
              <a:t>FAX</a:t>
            </a:r>
            <a:r>
              <a:rPr lang="ja-JP" altLang="en-US" b="1" dirty="0" smtClean="0">
                <a:solidFill>
                  <a:srgbClr val="FFFFFF"/>
                </a:solidFill>
                <a:latin typeface="+mj-ea"/>
                <a:ea typeface="+mj-ea"/>
              </a:rPr>
              <a:t>：</a:t>
            </a:r>
            <a:r>
              <a:rPr lang="en-US" altLang="ja-JP" b="1" dirty="0" smtClean="0">
                <a:solidFill>
                  <a:srgbClr val="FFFFFF"/>
                </a:solidFill>
                <a:latin typeface="+mj-ea"/>
                <a:ea typeface="+mj-ea"/>
              </a:rPr>
              <a:t>03-0000-0001</a:t>
            </a:r>
          </a:p>
          <a:p>
            <a:r>
              <a:rPr lang="ja-JP" altLang="en-US" b="1" dirty="0" smtClean="0">
                <a:solidFill>
                  <a:srgbClr val="FFFFFF"/>
                </a:solidFill>
                <a:latin typeface="+mj-ea"/>
                <a:ea typeface="+mj-ea"/>
              </a:rPr>
              <a:t>所長</a:t>
            </a:r>
            <a:r>
              <a:rPr kumimoji="1" lang="ja-JP" altLang="en-US" b="1" dirty="0" smtClean="0">
                <a:solidFill>
                  <a:srgbClr val="FFFFFF"/>
                </a:solidFill>
                <a:latin typeface="+mj-ea"/>
                <a:ea typeface="+mj-ea"/>
              </a:rPr>
              <a:t>：</a:t>
            </a:r>
            <a:r>
              <a:rPr kumimoji="1" lang="en-US" altLang="ja-JP" b="1" dirty="0" smtClean="0">
                <a:solidFill>
                  <a:srgbClr val="FFFFFF"/>
                </a:solidFill>
                <a:latin typeface="+mj-ea"/>
                <a:ea typeface="+mj-ea"/>
              </a:rPr>
              <a:t>〇〇</a:t>
            </a:r>
            <a:r>
              <a:rPr kumimoji="1" lang="ja-JP" altLang="en-US" b="1" dirty="0" smtClean="0">
                <a:solidFill>
                  <a:srgbClr val="FFFFFF"/>
                </a:solidFill>
                <a:latin typeface="+mj-ea"/>
                <a:ea typeface="+mj-ea"/>
              </a:rPr>
              <a:t>　</a:t>
            </a:r>
            <a:r>
              <a:rPr kumimoji="1" lang="en-US" altLang="ja-JP" b="1" dirty="0" smtClean="0">
                <a:solidFill>
                  <a:srgbClr val="FFFFFF"/>
                </a:solidFill>
                <a:latin typeface="+mj-ea"/>
                <a:ea typeface="+mj-ea"/>
              </a:rPr>
              <a:t>〇〇</a:t>
            </a:r>
          </a:p>
        </p:txBody>
      </p:sp>
      <p:sp>
        <p:nvSpPr>
          <p:cNvPr id="18" name="円/楕円 17"/>
          <p:cNvSpPr/>
          <p:nvPr/>
        </p:nvSpPr>
        <p:spPr>
          <a:xfrm>
            <a:off x="1213088" y="2346158"/>
            <a:ext cx="4218563" cy="4176093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訪問範囲地図</a:t>
            </a:r>
            <a:endParaRPr kumimoji="1" lang="ja-JP" altLang="en-US" sz="3200" dirty="0"/>
          </a:p>
        </p:txBody>
      </p:sp>
      <p:sp>
        <p:nvSpPr>
          <p:cNvPr id="19" name="円/楕円 18"/>
          <p:cNvSpPr/>
          <p:nvPr/>
        </p:nvSpPr>
        <p:spPr>
          <a:xfrm>
            <a:off x="2494848" y="939712"/>
            <a:ext cx="1814437" cy="14064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所長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顔写真</a:t>
            </a:r>
            <a:endParaRPr kumimoji="1" lang="ja-JP" altLang="en-US" sz="2400" dirty="0"/>
          </a:p>
        </p:txBody>
      </p:sp>
      <p:sp>
        <p:nvSpPr>
          <p:cNvPr id="20" name="円/楕円 19"/>
          <p:cNvSpPr/>
          <p:nvPr/>
        </p:nvSpPr>
        <p:spPr>
          <a:xfrm>
            <a:off x="4756530" y="2346158"/>
            <a:ext cx="1299149" cy="11080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スタッフ顔写真</a:t>
            </a:r>
          </a:p>
        </p:txBody>
      </p:sp>
      <p:sp>
        <p:nvSpPr>
          <p:cNvPr id="21" name="円/楕円 20"/>
          <p:cNvSpPr/>
          <p:nvPr/>
        </p:nvSpPr>
        <p:spPr>
          <a:xfrm>
            <a:off x="5290655" y="3765701"/>
            <a:ext cx="1299149" cy="11080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スタッフ顔写真</a:t>
            </a:r>
            <a:endParaRPr kumimoji="1" lang="ja-JP" altLang="en-US" dirty="0"/>
          </a:p>
        </p:txBody>
      </p:sp>
      <p:sp>
        <p:nvSpPr>
          <p:cNvPr id="22" name="円/楕円 21"/>
          <p:cNvSpPr/>
          <p:nvPr/>
        </p:nvSpPr>
        <p:spPr>
          <a:xfrm>
            <a:off x="4931611" y="5131962"/>
            <a:ext cx="1299149" cy="11080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スタッフ顔写真</a:t>
            </a:r>
          </a:p>
        </p:txBody>
      </p:sp>
      <p:sp>
        <p:nvSpPr>
          <p:cNvPr id="23" name="円/楕円 22"/>
          <p:cNvSpPr/>
          <p:nvPr/>
        </p:nvSpPr>
        <p:spPr>
          <a:xfrm>
            <a:off x="597850" y="2346158"/>
            <a:ext cx="1299149" cy="11080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スタッフ顔写真</a:t>
            </a:r>
          </a:p>
        </p:txBody>
      </p:sp>
      <p:sp>
        <p:nvSpPr>
          <p:cNvPr id="24" name="円/楕円 23"/>
          <p:cNvSpPr/>
          <p:nvPr/>
        </p:nvSpPr>
        <p:spPr>
          <a:xfrm>
            <a:off x="160558" y="3765701"/>
            <a:ext cx="1299149" cy="11080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スタッフ顔写真</a:t>
            </a:r>
          </a:p>
        </p:txBody>
      </p:sp>
      <p:sp>
        <p:nvSpPr>
          <p:cNvPr id="25" name="円/楕円 24"/>
          <p:cNvSpPr/>
          <p:nvPr/>
        </p:nvSpPr>
        <p:spPr>
          <a:xfrm>
            <a:off x="600990" y="5131962"/>
            <a:ext cx="1299149" cy="11080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スタッフ顔写真</a:t>
            </a:r>
          </a:p>
        </p:txBody>
      </p:sp>
      <p:sp>
        <p:nvSpPr>
          <p:cNvPr id="26" name="正方形/長方形 25"/>
          <p:cNvSpPr/>
          <p:nvPr/>
        </p:nvSpPr>
        <p:spPr>
          <a:xfrm rot="21257665">
            <a:off x="-92505" y="6590518"/>
            <a:ext cx="7109015" cy="1165505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8000" b="1" dirty="0" smtClean="0">
                <a:latin typeface="HGP創英角ｺﾞｼｯｸUB"/>
                <a:ea typeface="HGP創英角ｺﾞｼｯｸUB"/>
                <a:cs typeface="HGP創英角ｺﾞｼｯｸUB"/>
              </a:rPr>
              <a:t>新規</a:t>
            </a:r>
            <a:r>
              <a:rPr kumimoji="1" lang="en-US" altLang="ja-JP" sz="8000" b="1" dirty="0" smtClean="0">
                <a:latin typeface="HGP創英角ｺﾞｼｯｸUB"/>
                <a:ea typeface="HGP創英角ｺﾞｼｯｸUB"/>
                <a:cs typeface="HGP創英角ｺﾞｼｯｸUB"/>
              </a:rPr>
              <a:t>OPEN</a:t>
            </a:r>
            <a:r>
              <a:rPr lang="ja-JP" altLang="en-US" sz="8000" b="1" dirty="0" smtClean="0">
                <a:latin typeface="HGP創英角ｺﾞｼｯｸUB"/>
                <a:ea typeface="HGP創英角ｺﾞｼｯｸUB"/>
                <a:cs typeface="HGP創英角ｺﾞｼｯｸUB"/>
              </a:rPr>
              <a:t>！！</a:t>
            </a:r>
            <a:endParaRPr kumimoji="1" lang="en-US" altLang="ja-JP" sz="8000" b="1" dirty="0" smtClean="0"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0" y="0"/>
            <a:ext cx="6858000" cy="833784"/>
          </a:xfrm>
          <a:prstGeom prst="rect">
            <a:avLst/>
          </a:prstGeom>
          <a:solidFill>
            <a:srgbClr val="2174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4800" dirty="0" smtClean="0">
                <a:solidFill>
                  <a:schemeClr val="bg1"/>
                </a:solidFill>
                <a:latin typeface="HGP創英角ｺﾞｼｯｸUB"/>
                <a:ea typeface="HGP創英角ｺﾞｼｯｸUB"/>
                <a:cs typeface="HGP創英角ｺﾞｼｯｸUB"/>
              </a:rPr>
              <a:t>〇〇</a:t>
            </a:r>
            <a:r>
              <a:rPr lang="ja-JP" altLang="en-US" sz="4800" dirty="0" smtClean="0">
                <a:solidFill>
                  <a:schemeClr val="bg1"/>
                </a:solidFill>
                <a:latin typeface="HGP創英角ｺﾞｼｯｸUB"/>
                <a:ea typeface="HGP創英角ｺﾞｼｯｸUB"/>
                <a:cs typeface="HGP創英角ｺﾞｼｯｸUB"/>
              </a:rPr>
              <a:t>訪問看護ステーション</a:t>
            </a:r>
            <a:endParaRPr kumimoji="1" lang="ja-JP" altLang="en-US" sz="4800" dirty="0">
              <a:solidFill>
                <a:schemeClr val="bg1"/>
              </a:solidFill>
              <a:latin typeface="HGP創英角ｺﾞｼｯｸUB"/>
              <a:ea typeface="HGP創英角ｺﾞｼｯｸUB"/>
              <a:cs typeface="HGP創英角ｺﾞｼｯｸUB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-11895" y="1325161"/>
            <a:ext cx="251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u="sng" dirty="0" smtClean="0">
                <a:latin typeface="07やさしさアンチック"/>
                <a:ea typeface="07やさしさアンチック"/>
                <a:cs typeface="07やさしさアンチック"/>
              </a:rPr>
              <a:t>●</a:t>
            </a:r>
            <a:r>
              <a:rPr kumimoji="1" lang="ja-JP" altLang="en-US" sz="1400" u="sng" dirty="0" smtClean="0">
                <a:latin typeface="07やさしさアンチック"/>
                <a:ea typeface="07やさしさアンチック"/>
                <a:cs typeface="07やさしさアンチック"/>
              </a:rPr>
              <a:t>緊急時訪問看護加算の算定</a:t>
            </a:r>
            <a:endParaRPr kumimoji="1" lang="ja-JP" altLang="en-US" sz="1400" u="sng" dirty="0">
              <a:latin typeface="07やさしさアンチック"/>
              <a:ea typeface="07やさしさアンチック"/>
              <a:cs typeface="07やさしさアンチック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408328" y="1325161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u="sng" dirty="0" smtClean="0">
                <a:latin typeface="07やさしさアンチック"/>
                <a:ea typeface="07やさしさアンチック"/>
                <a:cs typeface="07やさしさアンチック"/>
              </a:rPr>
              <a:t>●</a:t>
            </a:r>
            <a:r>
              <a:rPr lang="ja-JP" altLang="en-US" sz="1400" u="sng" dirty="0" smtClean="0">
                <a:latin typeface="07やさしさアンチック"/>
                <a:ea typeface="07やさしさアンチック"/>
                <a:cs typeface="07やさしさアンチック"/>
              </a:rPr>
              <a:t>土曜日・日曜日も訪問可</a:t>
            </a:r>
            <a:endParaRPr kumimoji="1" lang="ja-JP" altLang="en-US" sz="1400" u="sng" dirty="0">
              <a:latin typeface="07やさしさアンチック"/>
              <a:ea typeface="07やさしさアンチック"/>
              <a:cs typeface="07やさしさアンチック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159825" y="1874786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u="sng" dirty="0" smtClean="0">
                <a:latin typeface="07やさしさアンチック"/>
                <a:ea typeface="07やさしさアンチック"/>
                <a:cs typeface="07やさしさアンチック"/>
              </a:rPr>
              <a:t>●</a:t>
            </a:r>
            <a:r>
              <a:rPr lang="ja-JP" altLang="en-US" sz="1400" u="sng" dirty="0" smtClean="0">
                <a:latin typeface="07やさしさアンチック"/>
                <a:ea typeface="07やさしさアンチック"/>
                <a:cs typeface="07やさしさアンチック"/>
              </a:rPr>
              <a:t>看護・リハスタッフ多数在籍</a:t>
            </a:r>
            <a:endParaRPr kumimoji="1" lang="ja-JP" altLang="en-US" sz="1400" u="sng" dirty="0">
              <a:latin typeface="07やさしさアンチック"/>
              <a:ea typeface="07やさしさアンチック"/>
              <a:cs typeface="07やさしさアンチック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67642" y="1885720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u="sng" dirty="0" smtClean="0">
                <a:latin typeface="07やさしさアンチック"/>
                <a:ea typeface="07やさしさアンチック"/>
                <a:cs typeface="07やさしさアンチック"/>
              </a:rPr>
              <a:t>●</a:t>
            </a:r>
            <a:r>
              <a:rPr lang="ja-JP" altLang="en-US" sz="1400" u="sng" dirty="0" smtClean="0">
                <a:latin typeface="07やさしさアンチック"/>
                <a:ea typeface="07やさしさアンチック"/>
                <a:cs typeface="07やさしさアンチック"/>
              </a:rPr>
              <a:t>精神科訪問看護対応可</a:t>
            </a:r>
            <a:endParaRPr kumimoji="1" lang="ja-JP" altLang="en-US" sz="1400" u="sng" dirty="0">
              <a:latin typeface="07やさしさアンチック"/>
              <a:ea typeface="07やさしさアンチック"/>
              <a:cs typeface="07やさしさアンチック"/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167642" y="8428614"/>
            <a:ext cx="2962313" cy="1333077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会社のロゴ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0926355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92</Words>
  <Application>Microsoft Macintosh PowerPoint</Application>
  <PresentationFormat>A4 210x297 mm</PresentationFormat>
  <Paragraphs>21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/>
  <cp:keywords/>
  <dc:description/>
  <cp:lastModifiedBy/>
  <cp:revision>29</cp:revision>
  <dcterms:created xsi:type="dcterms:W3CDTF">2021-04-14T10:52:28Z</dcterms:created>
  <dcterms:modified xsi:type="dcterms:W3CDTF">2021-04-16T09:02:01Z</dcterms:modified>
  <cp:category/>
</cp:coreProperties>
</file>