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0688638" cy="7562850"/>
  <p:notesSz cx="9144000" cy="6858000"/>
  <p:defaultTextStyle>
    <a:defPPr>
      <a:defRPr lang="ja-JP"/>
    </a:defPPr>
    <a:lvl1pPr marL="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68" y="-96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26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29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70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82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20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81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6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95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45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60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8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水玉３.pn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330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119619" y="45294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dirty="0" smtClean="0">
                <a:effectLst>
                  <a:outerShdw blurRad="50800" dist="38100" dir="2700000" algn="tl" rotWithShape="0">
                    <a:schemeClr val="accent6">
                      <a:alpha val="43000"/>
                    </a:schemeClr>
                  </a:outerShdw>
                </a:effectLst>
                <a:latin typeface="ＤＦＰ太丸ゴシック体"/>
                <a:ea typeface="ＤＦＰ太丸ゴシック体"/>
                <a:cs typeface="ＤＦＰ太丸ゴシック体"/>
              </a:rPr>
              <a:t>〇〇</a:t>
            </a:r>
            <a:r>
              <a:rPr lang="ja-JP" altLang="en-US" sz="5400" dirty="0" smtClean="0">
                <a:effectLst>
                  <a:outerShdw blurRad="50800" dist="38100" dir="2700000" algn="tl" rotWithShape="0">
                    <a:schemeClr val="accent6">
                      <a:alpha val="43000"/>
                    </a:schemeClr>
                  </a:outerShdw>
                </a:effectLst>
                <a:latin typeface="ＤＦＰ太丸ゴシック体"/>
                <a:ea typeface="ＤＦＰ太丸ゴシック体"/>
                <a:cs typeface="ＤＦＰ太丸ゴシック体"/>
              </a:rPr>
              <a:t>訪問看護ステーション</a:t>
            </a:r>
            <a:endParaRPr kumimoji="1" lang="ja-JP" altLang="en-US" sz="5400" dirty="0">
              <a:effectLst>
                <a:outerShdw blurRad="50800" dist="38100" dir="2700000" algn="tl" rotWithShape="0">
                  <a:schemeClr val="accent6">
                    <a:alpha val="43000"/>
                  </a:schemeClr>
                </a:outerShdw>
              </a:effectLst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85401" y="1001526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effectLst>
                  <a:outerShdw blurRad="50800" dist="38100" dir="2700000" algn="tl" rotWithShape="0">
                    <a:schemeClr val="accent6">
                      <a:alpha val="43000"/>
                    </a:schemeClr>
                  </a:outerShdw>
                </a:effectLst>
                <a:latin typeface="ＤＦＰ太丸ゴシック体"/>
                <a:ea typeface="ＤＦＰ太丸ゴシック体"/>
                <a:cs typeface="ＤＦＰ太丸ゴシック体"/>
              </a:rPr>
              <a:t>〜</a:t>
            </a:r>
            <a:r>
              <a:rPr kumimoji="1" lang="ja-JP" altLang="en-US" sz="4000" dirty="0" smtClean="0">
                <a:effectLst>
                  <a:outerShdw blurRad="50800" dist="38100" dir="2700000" algn="tl" rotWithShape="0">
                    <a:schemeClr val="accent6">
                      <a:alpha val="43000"/>
                    </a:schemeClr>
                  </a:outerShdw>
                </a:effectLst>
                <a:latin typeface="ＤＦＰ太丸ゴシック体"/>
                <a:ea typeface="ＤＦＰ太丸ゴシック体"/>
                <a:cs typeface="ＤＦＰ太丸ゴシック体"/>
              </a:rPr>
              <a:t>スタッフのご紹介</a:t>
            </a:r>
            <a:r>
              <a:rPr kumimoji="1" lang="en-US" altLang="ja-JP" sz="4000" dirty="0" smtClean="0">
                <a:effectLst>
                  <a:outerShdw blurRad="50800" dist="38100" dir="2700000" algn="tl" rotWithShape="0">
                    <a:schemeClr val="accent6">
                      <a:alpha val="43000"/>
                    </a:schemeClr>
                  </a:outerShdw>
                </a:effectLst>
                <a:latin typeface="ＤＦＰ太丸ゴシック体"/>
                <a:ea typeface="ＤＦＰ太丸ゴシック体"/>
                <a:cs typeface="ＤＦＰ太丸ゴシック体"/>
              </a:rPr>
              <a:t>〜</a:t>
            </a:r>
            <a:endParaRPr kumimoji="1" lang="ja-JP" altLang="en-US" sz="4000" dirty="0">
              <a:effectLst>
                <a:outerShdw blurRad="50800" dist="38100" dir="2700000" algn="tl" rotWithShape="0">
                  <a:schemeClr val="accent6">
                    <a:alpha val="43000"/>
                  </a:schemeClr>
                </a:outerShdw>
              </a:effectLst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6961" y="2122294"/>
            <a:ext cx="1711136" cy="1565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9683" y="3736091"/>
            <a:ext cx="1531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訪問　太郎</a:t>
            </a:r>
            <a:endParaRPr kumimoji="1" lang="en-US" altLang="ja-JP" dirty="0" smtClean="0">
              <a:latin typeface="ＤＦＰ太丸ゴシック体"/>
              <a:ea typeface="ＤＦＰ太丸ゴシック体"/>
              <a:cs typeface="ＤＦＰ太丸ゴシック体"/>
            </a:endParaRPr>
          </a:p>
          <a:p>
            <a:pPr algn="ctr"/>
            <a:r>
              <a:rPr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看護師</a:t>
            </a:r>
            <a:endParaRPr kumimoji="1" lang="ja-JP" altLang="en-US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42426" y="2122294"/>
            <a:ext cx="1711136" cy="1565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25148" y="3736091"/>
            <a:ext cx="1531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訪問　太郎</a:t>
            </a:r>
            <a:endParaRPr kumimoji="1" lang="en-US" altLang="ja-JP" dirty="0" smtClean="0">
              <a:latin typeface="ＤＦＰ太丸ゴシック体"/>
              <a:ea typeface="ＤＦＰ太丸ゴシック体"/>
              <a:cs typeface="ＤＦＰ太丸ゴシック体"/>
            </a:endParaRPr>
          </a:p>
          <a:p>
            <a:pPr algn="ctr"/>
            <a:r>
              <a:rPr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看護師</a:t>
            </a:r>
            <a:endParaRPr kumimoji="1" lang="ja-JP" altLang="en-US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50271" y="2122294"/>
            <a:ext cx="1711136" cy="1565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46123" y="3744129"/>
            <a:ext cx="1531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訪問　太郎</a:t>
            </a:r>
            <a:endParaRPr kumimoji="1" lang="en-US" altLang="ja-JP" dirty="0" smtClean="0">
              <a:latin typeface="ＤＦＰ太丸ゴシック体"/>
              <a:ea typeface="ＤＦＰ太丸ゴシック体"/>
              <a:cs typeface="ＤＦＰ太丸ゴシック体"/>
            </a:endParaRPr>
          </a:p>
          <a:p>
            <a:pPr algn="ctr"/>
            <a:r>
              <a:rPr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看護師</a:t>
            </a:r>
            <a:endParaRPr kumimoji="1" lang="ja-JP" altLang="en-US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505756" y="2122294"/>
            <a:ext cx="1711136" cy="1565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505756" y="3687922"/>
            <a:ext cx="1531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訪問　太郎</a:t>
            </a:r>
            <a:endParaRPr kumimoji="1" lang="en-US" altLang="ja-JP" dirty="0" smtClean="0">
              <a:latin typeface="ＤＦＰ太丸ゴシック体"/>
              <a:ea typeface="ＤＦＰ太丸ゴシック体"/>
              <a:cs typeface="ＤＦＰ太丸ゴシック体"/>
            </a:endParaRPr>
          </a:p>
          <a:p>
            <a:pPr algn="ctr"/>
            <a:r>
              <a:rPr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看護師</a:t>
            </a:r>
            <a:endParaRPr kumimoji="1" lang="ja-JP" altLang="en-US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49683" y="4932366"/>
            <a:ext cx="1711136" cy="1565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2405" y="6546163"/>
            <a:ext cx="1531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訪問　太郎</a:t>
            </a:r>
          </a:p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理学療法士</a:t>
            </a:r>
            <a:endParaRPr kumimoji="1" lang="en-US" altLang="ja-JP" dirty="0" smtClean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426" y="4932366"/>
            <a:ext cx="1711136" cy="1565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94620" y="6546163"/>
            <a:ext cx="1531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訪問　太郎</a:t>
            </a:r>
          </a:p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理学療法士</a:t>
            </a:r>
            <a:endParaRPr kumimoji="1" lang="en-US" altLang="ja-JP" dirty="0" smtClean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850271" y="4932366"/>
            <a:ext cx="1711136" cy="1565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63521" y="6580935"/>
            <a:ext cx="1531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訪問　太郎</a:t>
            </a:r>
          </a:p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作業療法士</a:t>
            </a:r>
            <a:endParaRPr kumimoji="1" lang="en-US" altLang="ja-JP" dirty="0" smtClean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505756" y="4932366"/>
            <a:ext cx="1711136" cy="1565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588478" y="6497994"/>
            <a:ext cx="1531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訪問　太郎</a:t>
            </a:r>
          </a:p>
          <a:p>
            <a:pPr algn="ctr"/>
            <a:r>
              <a:rPr kumimoji="1" lang="ja-JP" altLang="en-US" dirty="0" smtClean="0">
                <a:latin typeface="ＤＦＰ太丸ゴシック体"/>
                <a:ea typeface="ＤＦＰ太丸ゴシック体"/>
                <a:cs typeface="ＤＦＰ太丸ゴシック体"/>
              </a:rPr>
              <a:t>言語聴覚士</a:t>
            </a:r>
            <a:endParaRPr kumimoji="1" lang="en-US" altLang="ja-JP" dirty="0" smtClean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</p:spTree>
    <p:extLst>
      <p:ext uri="{BB962C8B-B14F-4D97-AF65-F5344CB8AC3E}">
        <p14:creationId xmlns:p14="http://schemas.microsoft.com/office/powerpoint/2010/main" val="177743880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</Words>
  <Application>Microsoft Macintosh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/>
  <cp:revision>4</cp:revision>
  <cp:lastPrinted>2022-07-02T04:00:46Z</cp:lastPrinted>
  <dcterms:created xsi:type="dcterms:W3CDTF">2022-07-02T03:43:11Z</dcterms:created>
  <dcterms:modified xsi:type="dcterms:W3CDTF">2022-07-02T04:10:06Z</dcterms:modified>
  <cp:category/>
</cp:coreProperties>
</file>