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0688638" cy="7562850"/>
  <p:notesSz cx="9144000" cy="6858000"/>
  <p:defaultTextStyle>
    <a:defPPr>
      <a:defRPr lang="ja-JP"/>
    </a:defPPr>
    <a:lvl1pPr marL="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68" y="-96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26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29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70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82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20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81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6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95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45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60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7797C-1CF4-4242-BE30-DDFAB9452A09}" type="datetimeFigureOut">
              <a:rPr kumimoji="1" lang="ja-JP" altLang="en-US" smtClean="0"/>
              <a:t>22/07/02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5B60-A8F9-7B48-BD87-AAB2B0C16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6c147ef7d189f0706b0a0c9b63197adc_t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690" y="-208750"/>
            <a:ext cx="11118942" cy="7925451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948261" y="156563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u="sng" dirty="0" smtClean="0">
                <a:latin typeface="07やさしさアンチック"/>
                <a:ea typeface="07やさしさアンチック"/>
                <a:cs typeface="07やさしさアンチック"/>
              </a:rPr>
              <a:t>　　　　　　　　　様</a:t>
            </a:r>
            <a:endParaRPr kumimoji="1" lang="ja-JP" altLang="en-US" sz="3600" u="sng" dirty="0">
              <a:latin typeface="07やさしさアンチック"/>
              <a:ea typeface="07やさしさアンチック"/>
              <a:cs typeface="07やさしさアンチック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6314" y="825401"/>
            <a:ext cx="94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 smtClean="0">
                <a:latin typeface="ＤＦＰ太丸ゴシック体"/>
                <a:ea typeface="ＤＦＰ太丸ゴシック体"/>
                <a:cs typeface="ＤＦＰ太丸ゴシック体"/>
              </a:rPr>
              <a:t>お誕生日おめでとうございます！</a:t>
            </a:r>
            <a:endParaRPr kumimoji="1" lang="ja-JP" altLang="en-US" sz="48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1372" y="6266672"/>
            <a:ext cx="102993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ＤＦＰ太丸ゴシック体"/>
                <a:ea typeface="ＤＦＰ太丸ゴシック体"/>
                <a:cs typeface="ＤＦＰ太丸ゴシック体"/>
              </a:rPr>
              <a:t>健康に気をつけて、これからも元気でお過ごし下さい。</a:t>
            </a:r>
            <a:endParaRPr kumimoji="1" lang="ja-JP" altLang="en-US" sz="3200" dirty="0"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81922" y="7114763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800" b="1" dirty="0" smtClean="0">
                <a:latin typeface="07やさしさアンチック"/>
                <a:ea typeface="07やさしさアンチック"/>
                <a:cs typeface="07やさしさアンチック"/>
              </a:rPr>
              <a:t>訪問看護ステーション　スタッフ一同</a:t>
            </a:r>
            <a:endParaRPr kumimoji="1" lang="ja-JP" altLang="en-US" sz="1800" b="1" dirty="0">
              <a:latin typeface="07やさしさアンチック"/>
              <a:ea typeface="07やさしさアンチック"/>
              <a:cs typeface="07やさしさアンチック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348672" y="2104897"/>
            <a:ext cx="5932575" cy="3635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pic>
        <p:nvPicPr>
          <p:cNvPr id="7" name="図 6" descr="gerbera_0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87" y="3387965"/>
            <a:ext cx="2516812" cy="2878707"/>
          </a:xfrm>
          <a:prstGeom prst="rect">
            <a:avLst/>
          </a:prstGeom>
        </p:spPr>
      </p:pic>
      <p:pic>
        <p:nvPicPr>
          <p:cNvPr id="8" name="図 7" descr="1289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181" y="1043752"/>
            <a:ext cx="3462119" cy="346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3685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</Words>
  <Application>Microsoft Macintosh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/>
  <cp:revision>8</cp:revision>
  <cp:lastPrinted>2022-07-02T04:00:46Z</cp:lastPrinted>
  <dcterms:created xsi:type="dcterms:W3CDTF">2022-07-02T03:43:11Z</dcterms:created>
  <dcterms:modified xsi:type="dcterms:W3CDTF">2022-07-02T05:19:42Z</dcterms:modified>
  <cp:category/>
</cp:coreProperties>
</file>