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68" y="-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7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2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8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5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16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6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izuirohaikeiy8.jpe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0"/>
            <a:ext cx="10668000" cy="75628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48261" y="15656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u="sng" dirty="0" smtClean="0">
                <a:latin typeface="07やさしさアンチック"/>
                <a:ea typeface="07やさしさアンチック"/>
                <a:cs typeface="07やさしさアンチック"/>
              </a:rPr>
              <a:t>　　　　　　　　　様</a:t>
            </a:r>
            <a:endParaRPr kumimoji="1" lang="ja-JP" altLang="en-US" sz="36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6314" y="825401"/>
            <a:ext cx="94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ＤＦＰ太丸ゴシック体"/>
                <a:ea typeface="ＤＦＰ太丸ゴシック体"/>
                <a:cs typeface="ＤＦＰ太丸ゴシック体"/>
              </a:rPr>
              <a:t>お誕生日おめでとうございます！</a:t>
            </a:r>
            <a:endParaRPr kumimoji="1" lang="ja-JP" altLang="en-US" sz="48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372" y="6266672"/>
            <a:ext cx="1029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ＤＦＰ太丸ゴシック体"/>
                <a:ea typeface="ＤＦＰ太丸ゴシック体"/>
                <a:cs typeface="ＤＦＰ太丸ゴシック体"/>
              </a:rPr>
              <a:t>健康に気をつけて、これからも元気でお過ごし下さい。</a:t>
            </a:r>
            <a:endParaRPr kumimoji="1" lang="ja-JP" altLang="en-US" sz="32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1922" y="711476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latin typeface="07やさしさアンチック"/>
                <a:ea typeface="07やさしさアンチック"/>
                <a:cs typeface="07やさしさアンチック"/>
              </a:rPr>
              <a:t>訪問看護ステーション　スタッフ一同</a:t>
            </a:r>
            <a:endParaRPr kumimoji="1" lang="ja-JP" altLang="en-US" sz="1800" b="1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48672" y="2104897"/>
            <a:ext cx="5932575" cy="3635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pic>
        <p:nvPicPr>
          <p:cNvPr id="5" name="図 4" descr="花のイラスト02[素材っち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20" y="3618339"/>
            <a:ext cx="2761717" cy="2648333"/>
          </a:xfrm>
          <a:prstGeom prst="rect">
            <a:avLst/>
          </a:prstGeom>
        </p:spPr>
      </p:pic>
      <p:pic>
        <p:nvPicPr>
          <p:cNvPr id="6" name="図 5" descr="sozai007T2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897"/>
            <a:ext cx="3406225" cy="28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7485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Macintosh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/>
  <cp:revision>8</cp:revision>
  <cp:lastPrinted>2022-07-02T04:00:46Z</cp:lastPrinted>
  <dcterms:created xsi:type="dcterms:W3CDTF">2022-07-02T03:43:11Z</dcterms:created>
  <dcterms:modified xsi:type="dcterms:W3CDTF">2022-07-02T05:19:17Z</dcterms:modified>
  <cp:category/>
</cp:coreProperties>
</file>