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906000" cy="6858000" type="A4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中間 1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-1344" y="-11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369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583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843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986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978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185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66295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648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752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241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129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CEC88D-CB5B-3A41-9527-11FDD687B491}" type="datetimeFigureOut">
              <a:rPr kumimoji="1" lang="ja-JP" altLang="en-US" smtClean="0"/>
              <a:t>21/04/30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80FF2-9870-924B-8EED-51CB3E40B3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60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6000" cy="1470025"/>
          </a:xfrm>
        </p:spPr>
        <p:txBody>
          <a:bodyPr>
            <a:noAutofit/>
          </a:bodyPr>
          <a:lstStyle/>
          <a:p>
            <a:r>
              <a:rPr kumimoji="1" lang="en-US" altLang="ja-JP" sz="6600" dirty="0" smtClean="0">
                <a:latin typeface="HGP創英角ｺﾞｼｯｸUB"/>
                <a:ea typeface="HGP創英角ｺﾞｼｯｸUB"/>
                <a:cs typeface="HGP創英角ｺﾞｼｯｸUB"/>
              </a:rPr>
              <a:t>〇〇</a:t>
            </a:r>
            <a:r>
              <a:rPr kumimoji="1" lang="ja-JP" altLang="en-US" sz="6600" dirty="0" smtClean="0">
                <a:latin typeface="HGP創英角ｺﾞｼｯｸUB"/>
                <a:ea typeface="HGP創英角ｺﾞｼｯｸUB"/>
                <a:cs typeface="HGP創英角ｺﾞｼｯｸUB"/>
              </a:rPr>
              <a:t>訪問看護ステーション</a:t>
            </a:r>
            <a:endParaRPr kumimoji="1" lang="ja-JP" altLang="en-US" sz="6600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1811" y="4253261"/>
            <a:ext cx="9707077" cy="248710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>
                <a:solidFill>
                  <a:srgbClr val="000000"/>
                </a:solidFill>
              </a:rPr>
              <a:t>＊営業時間外は留守番電話になります。アナウンスの後に要件をお残しください。</a:t>
            </a:r>
            <a:endParaRPr kumimoji="1" lang="en-US" altLang="ja-JP" sz="2800" dirty="0" smtClean="0">
              <a:solidFill>
                <a:srgbClr val="000000"/>
              </a:solidFill>
            </a:endParaRPr>
          </a:p>
          <a:p>
            <a:pPr algn="l"/>
            <a:r>
              <a:rPr lang="ja-JP" altLang="en-US" sz="2800" dirty="0" smtClean="0">
                <a:solidFill>
                  <a:srgbClr val="000000"/>
                </a:solidFill>
              </a:rPr>
              <a:t>＊留守番電話の確認は翌営業日になります。順次、折り返しの電話を致します。</a:t>
            </a:r>
            <a:endParaRPr lang="en-US" altLang="ja-JP" sz="2800" dirty="0" smtClean="0">
              <a:solidFill>
                <a:srgbClr val="000000"/>
              </a:solidFill>
            </a:endParaRPr>
          </a:p>
          <a:p>
            <a:r>
              <a:rPr lang="ja-JP" altLang="en-US" sz="2400" dirty="0" smtClean="0">
                <a:solidFill>
                  <a:srgbClr val="000000"/>
                </a:solidFill>
              </a:rPr>
              <a:t>（営業時間外の対応は別途契約が必要です）</a:t>
            </a:r>
            <a:endParaRPr lang="en-US" altLang="ja-JP" sz="24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4273424"/>
              </p:ext>
            </p:extLst>
          </p:nvPr>
        </p:nvGraphicFramePr>
        <p:xfrm>
          <a:off x="91812" y="1672623"/>
          <a:ext cx="9707077" cy="2456488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707077"/>
              </a:tblGrid>
              <a:tr h="95889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800" dirty="0" smtClean="0">
                          <a:solidFill>
                            <a:srgbClr val="000000"/>
                          </a:solidFill>
                        </a:rPr>
                        <a:t>営業時間内　連絡先</a:t>
                      </a:r>
                      <a:endParaRPr kumimoji="1" lang="en-US" altLang="ja-JP" sz="48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</a:rPr>
                        <a:t>月曜日</a:t>
                      </a:r>
                      <a:r>
                        <a:rPr kumimoji="1" lang="en-US" altLang="ja-JP" sz="2800" dirty="0" smtClean="0">
                          <a:solidFill>
                            <a:srgbClr val="000000"/>
                          </a:solidFill>
                        </a:rPr>
                        <a:t>〜</a:t>
                      </a:r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</a:rPr>
                        <a:t>金曜日　０９：００</a:t>
                      </a:r>
                      <a:r>
                        <a:rPr kumimoji="1" lang="en-US" altLang="ja-JP" sz="2800" dirty="0" smtClean="0">
                          <a:solidFill>
                            <a:srgbClr val="000000"/>
                          </a:solidFill>
                        </a:rPr>
                        <a:t>〜</a:t>
                      </a:r>
                      <a:r>
                        <a:rPr kumimoji="1" lang="ja-JP" altLang="en-US" sz="2800" dirty="0" smtClean="0">
                          <a:solidFill>
                            <a:srgbClr val="000000"/>
                          </a:solidFill>
                        </a:rPr>
                        <a:t>１８：００</a:t>
                      </a:r>
                      <a:endParaRPr kumimoji="1" lang="ja-JP" altLang="en-US" sz="28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120680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7200" dirty="0" smtClean="0"/>
                        <a:t>００　（００００）　００００</a:t>
                      </a:r>
                      <a:endParaRPr kumimoji="1" lang="ja-JP" altLang="en-US" sz="72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449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0"/>
            <a:ext cx="9906000" cy="1470025"/>
          </a:xfrm>
        </p:spPr>
        <p:txBody>
          <a:bodyPr>
            <a:noAutofit/>
          </a:bodyPr>
          <a:lstStyle/>
          <a:p>
            <a:r>
              <a:rPr kumimoji="1" lang="en-US" altLang="ja-JP" sz="6600" dirty="0" smtClean="0">
                <a:latin typeface="HGP創英角ｺﾞｼｯｸUB"/>
                <a:ea typeface="HGP創英角ｺﾞｼｯｸUB"/>
                <a:cs typeface="HGP創英角ｺﾞｼｯｸUB"/>
              </a:rPr>
              <a:t>〇〇</a:t>
            </a:r>
            <a:r>
              <a:rPr kumimoji="1" lang="ja-JP" altLang="en-US" sz="6600" dirty="0" smtClean="0">
                <a:latin typeface="HGP創英角ｺﾞｼｯｸUB"/>
                <a:ea typeface="HGP創英角ｺﾞｼｯｸUB"/>
                <a:cs typeface="HGP創英角ｺﾞｼｯｸUB"/>
              </a:rPr>
              <a:t>訪問看護ステーション</a:t>
            </a:r>
            <a:endParaRPr kumimoji="1" lang="ja-JP" altLang="en-US" sz="6600" dirty="0">
              <a:latin typeface="HGP創英角ｺﾞｼｯｸUB"/>
              <a:ea typeface="HGP創英角ｺﾞｼｯｸUB"/>
              <a:cs typeface="HGP創英角ｺﾞｼｯｸUB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1811" y="5511645"/>
            <a:ext cx="9707077" cy="1044190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2800" dirty="0" smtClean="0">
                <a:solidFill>
                  <a:srgbClr val="000000"/>
                </a:solidFill>
              </a:rPr>
              <a:t>＊</a:t>
            </a:r>
            <a:r>
              <a:rPr lang="ja-JP" altLang="en-US" sz="2800" dirty="0" smtClean="0">
                <a:solidFill>
                  <a:srgbClr val="000000"/>
                </a:solidFill>
              </a:rPr>
              <a:t>夜間、休日は自宅待機をしています。臨時訪問についてはお時間いただく可能性がございます。ご了承ください。</a:t>
            </a:r>
            <a:endParaRPr kumimoji="1" lang="ja-JP" altLang="en-US" sz="2800" dirty="0" smtClean="0">
              <a:solidFill>
                <a:srgbClr val="000000"/>
              </a:solidFill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8107889"/>
              </p:ext>
            </p:extLst>
          </p:nvPr>
        </p:nvGraphicFramePr>
        <p:xfrm>
          <a:off x="91811" y="1320735"/>
          <a:ext cx="9707077" cy="216407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707077"/>
              </a:tblGrid>
              <a:tr h="291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rgbClr val="000000"/>
                          </a:solidFill>
                        </a:rPr>
                        <a:t>営業時間内　連絡先</a:t>
                      </a:r>
                      <a:endParaRPr kumimoji="1" lang="en-US" altLang="ja-JP" sz="4000" dirty="0" smtClean="0">
                        <a:solidFill>
                          <a:srgbClr val="000000"/>
                        </a:solidFill>
                      </a:endParaRPr>
                    </a:p>
                    <a:p>
                      <a:pPr algn="ctr"/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月曜日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〜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金曜日　０９：００</a:t>
                      </a:r>
                      <a:r>
                        <a:rPr kumimoji="1" lang="en-US" altLang="ja-JP" sz="2400" dirty="0" smtClean="0">
                          <a:solidFill>
                            <a:srgbClr val="000000"/>
                          </a:solidFill>
                        </a:rPr>
                        <a:t>〜</a:t>
                      </a:r>
                      <a:r>
                        <a:rPr kumimoji="1" lang="ja-JP" altLang="en-US" sz="2400" dirty="0" smtClean="0">
                          <a:solidFill>
                            <a:srgbClr val="000000"/>
                          </a:solidFill>
                        </a:rPr>
                        <a:t>１８：００</a:t>
                      </a:r>
                      <a:endParaRPr kumimoji="1" lang="ja-JP" altLang="en-US" sz="2400" dirty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00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/>
                        <a:t>００　（００００）　００００</a:t>
                      </a:r>
                      <a:endParaRPr kumimoji="1" lang="ja-JP" altLang="en-US" sz="66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6886030"/>
              </p:ext>
            </p:extLst>
          </p:nvPr>
        </p:nvGraphicFramePr>
        <p:xfrm>
          <a:off x="91811" y="3531986"/>
          <a:ext cx="9707077" cy="1798319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9707077"/>
              </a:tblGrid>
              <a:tr h="291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4000" dirty="0" smtClean="0">
                          <a:solidFill>
                            <a:srgbClr val="000000"/>
                          </a:solidFill>
                        </a:rPr>
                        <a:t>営業時間外　連絡先</a:t>
                      </a:r>
                      <a:endParaRPr kumimoji="1" lang="en-US" altLang="ja-JP" sz="4000" dirty="0" smtClean="0">
                        <a:solidFill>
                          <a:srgbClr val="000000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0001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6600" dirty="0" smtClean="0"/>
                        <a:t>００　（００００）　００００</a:t>
                      </a:r>
                      <a:endParaRPr kumimoji="1" lang="ja-JP" altLang="en-US" sz="66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5293666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90</Words>
  <Application>Microsoft Macintosh PowerPoint</Application>
  <PresentationFormat>A4 210x297 mm</PresentationFormat>
  <Paragraphs>14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〇〇訪問看護ステーション</vt:lpstr>
      <vt:lpstr>〇〇訪問看護ステーション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連絡先</dc:title>
  <dc:subject/>
  <dc:creator/>
  <cp:keywords/>
  <dc:description/>
  <cp:lastModifiedBy/>
  <cp:revision>5</cp:revision>
  <dcterms:created xsi:type="dcterms:W3CDTF">2021-04-17T09:40:48Z</dcterms:created>
  <dcterms:modified xsi:type="dcterms:W3CDTF">2021-04-29T18:43:43Z</dcterms:modified>
  <cp:category/>
</cp:coreProperties>
</file>