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</p:sldIdLst>
  <p:sldSz cx="6858000" cy="9906000" type="A4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A79D5"/>
    <a:srgbClr val="E83EE2"/>
    <a:srgbClr val="E98FDB"/>
    <a:srgbClr val="FFA2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A111915-BE36-4E01-A7E5-04B1672EAD32}" styleName="淡色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淡色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淡色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2848" y="-34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39D-2ABF-B54B-9A2E-71622E4838A5}" type="datetimeFigureOut">
              <a:rPr kumimoji="1" lang="ja-JP" altLang="en-US" smtClean="0"/>
              <a:t>21/04/16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2DBB-C8F3-FB45-9CAD-4FD0E811A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171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39D-2ABF-B54B-9A2E-71622E4838A5}" type="datetimeFigureOut">
              <a:rPr kumimoji="1" lang="ja-JP" altLang="en-US" smtClean="0"/>
              <a:t>21/04/16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2DBB-C8F3-FB45-9CAD-4FD0E811A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8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39D-2ABF-B54B-9A2E-71622E4838A5}" type="datetimeFigureOut">
              <a:rPr kumimoji="1" lang="ja-JP" altLang="en-US" smtClean="0"/>
              <a:t>21/04/16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2DBB-C8F3-FB45-9CAD-4FD0E811A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672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39D-2ABF-B54B-9A2E-71622E4838A5}" type="datetimeFigureOut">
              <a:rPr kumimoji="1" lang="ja-JP" altLang="en-US" smtClean="0"/>
              <a:t>21/04/16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2DBB-C8F3-FB45-9CAD-4FD0E811A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082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39D-2ABF-B54B-9A2E-71622E4838A5}" type="datetimeFigureOut">
              <a:rPr kumimoji="1" lang="ja-JP" altLang="en-US" smtClean="0"/>
              <a:t>21/04/16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2DBB-C8F3-FB45-9CAD-4FD0E811A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196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39D-2ABF-B54B-9A2E-71622E4838A5}" type="datetimeFigureOut">
              <a:rPr kumimoji="1" lang="ja-JP" altLang="en-US" smtClean="0"/>
              <a:t>21/04/16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2DBB-C8F3-FB45-9CAD-4FD0E811A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46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39D-2ABF-B54B-9A2E-71622E4838A5}" type="datetimeFigureOut">
              <a:rPr kumimoji="1" lang="ja-JP" altLang="en-US" smtClean="0"/>
              <a:t>21/04/16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2DBB-C8F3-FB45-9CAD-4FD0E811A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382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39D-2ABF-B54B-9A2E-71622E4838A5}" type="datetimeFigureOut">
              <a:rPr kumimoji="1" lang="ja-JP" altLang="en-US" smtClean="0"/>
              <a:t>21/04/16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2DBB-C8F3-FB45-9CAD-4FD0E811A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43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39D-2ABF-B54B-9A2E-71622E4838A5}" type="datetimeFigureOut">
              <a:rPr kumimoji="1" lang="ja-JP" altLang="en-US" smtClean="0"/>
              <a:t>21/04/16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2DBB-C8F3-FB45-9CAD-4FD0E811A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35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39D-2ABF-B54B-9A2E-71622E4838A5}" type="datetimeFigureOut">
              <a:rPr kumimoji="1" lang="ja-JP" altLang="en-US" smtClean="0"/>
              <a:t>21/04/16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2DBB-C8F3-FB45-9CAD-4FD0E811A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167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39D-2ABF-B54B-9A2E-71622E4838A5}" type="datetimeFigureOut">
              <a:rPr kumimoji="1" lang="ja-JP" altLang="en-US" smtClean="0"/>
              <a:t>21/04/16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2DBB-C8F3-FB45-9CAD-4FD0E811A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053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39D-2ABF-B54B-9A2E-71622E4838A5}" type="datetimeFigureOut">
              <a:rPr kumimoji="1" lang="ja-JP" altLang="en-US" smtClean="0"/>
              <a:t>21/04/16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32DBB-C8F3-FB45-9CAD-4FD0E811A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454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-1078091" y="-824090"/>
            <a:ext cx="5762980" cy="505742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6000" dirty="0"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376414" y="128529"/>
            <a:ext cx="48073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white"/>
                </a:solidFill>
                <a:latin typeface="HGP創英角ｺﾞｼｯｸUB"/>
                <a:ea typeface="HGP創英角ｺﾞｼｯｸUB"/>
                <a:cs typeface="HGP創英角ｺﾞｼｯｸUB"/>
              </a:rPr>
              <a:t>認定看護師</a:t>
            </a:r>
            <a:endParaRPr lang="ja-JP" altLang="en-US" sz="6000" dirty="0">
              <a:solidFill>
                <a:prstClr val="white"/>
              </a:solidFill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-376413" y="1172523"/>
            <a:ext cx="480730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ja-JP" altLang="en-US" sz="13800" dirty="0" smtClean="0">
                <a:solidFill>
                  <a:prstClr val="white"/>
                </a:solidFill>
                <a:latin typeface="HGP創英角ｺﾞｼｯｸUB"/>
                <a:ea typeface="HGP創英角ｺﾞｼｯｸUB"/>
                <a:cs typeface="HGP創英角ｺﾞｼｯｸUB"/>
              </a:rPr>
              <a:t>在籍</a:t>
            </a:r>
            <a:endParaRPr lang="ja-JP" altLang="en-US" sz="13800" dirty="0">
              <a:solidFill>
                <a:prstClr val="white"/>
              </a:solidFill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8382000"/>
            <a:ext cx="6858000" cy="1524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9774" y="4656667"/>
            <a:ext cx="6858000" cy="3725333"/>
          </a:xfrm>
          <a:prstGeom prst="rect">
            <a:avLst/>
          </a:prstGeom>
        </p:spPr>
      </p:pic>
      <p:sp>
        <p:nvSpPr>
          <p:cNvPr id="13" name="円形吹き出し 12"/>
          <p:cNvSpPr/>
          <p:nvPr/>
        </p:nvSpPr>
        <p:spPr>
          <a:xfrm>
            <a:off x="141112" y="7281334"/>
            <a:ext cx="2285999" cy="997360"/>
          </a:xfrm>
          <a:prstGeom prst="wedgeEllipseCallout">
            <a:avLst>
              <a:gd name="adj1" fmla="val 20109"/>
              <a:gd name="adj2" fmla="val -7009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プロのケアで安心！</a:t>
            </a:r>
            <a:endParaRPr kumimoji="1" lang="ja-JP" altLang="en-US" sz="2400" dirty="0"/>
          </a:p>
        </p:txBody>
      </p:sp>
      <p:sp>
        <p:nvSpPr>
          <p:cNvPr id="14" name="正方形/長方形 13"/>
          <p:cNvSpPr/>
          <p:nvPr/>
        </p:nvSpPr>
        <p:spPr>
          <a:xfrm>
            <a:off x="282225" y="5137823"/>
            <a:ext cx="5317067" cy="105551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rgbClr val="000000"/>
                </a:solidFill>
                <a:latin typeface="ＤＦＰ太丸ゴシック体"/>
                <a:ea typeface="ＤＦＰ太丸ゴシック体"/>
                <a:cs typeface="ＤＦＰ太丸ゴシック体"/>
              </a:rPr>
              <a:t>〇〇</a:t>
            </a:r>
            <a:r>
              <a:rPr kumimoji="1" lang="ja-JP" altLang="en-US" sz="3200" dirty="0" smtClean="0">
                <a:solidFill>
                  <a:srgbClr val="000000"/>
                </a:solidFill>
                <a:latin typeface="ＤＦＰ太丸ゴシック体"/>
                <a:ea typeface="ＤＦＰ太丸ゴシック体"/>
                <a:cs typeface="ＤＦＰ太丸ゴシック体"/>
              </a:rPr>
              <a:t>訪問看護ステーション</a:t>
            </a:r>
            <a:endParaRPr kumimoji="1" lang="en-US" altLang="ja-JP" sz="3200" dirty="0" smtClean="0">
              <a:solidFill>
                <a:srgbClr val="000000"/>
              </a:solidFill>
              <a:latin typeface="ＤＦＰ太丸ゴシック体"/>
              <a:ea typeface="ＤＦＰ太丸ゴシック体"/>
              <a:cs typeface="ＤＦＰ太丸ゴシック体"/>
            </a:endParaRPr>
          </a:p>
          <a:p>
            <a:pPr algn="ctr"/>
            <a:r>
              <a:rPr kumimoji="1" lang="ja-JP" altLang="en-US" sz="3200" dirty="0" smtClean="0">
                <a:solidFill>
                  <a:srgbClr val="000000"/>
                </a:solidFill>
                <a:latin typeface="ＤＦＰ太丸ゴシック体"/>
                <a:ea typeface="ＤＦＰ太丸ゴシック体"/>
                <a:cs typeface="ＤＦＰ太丸ゴシック体"/>
              </a:rPr>
              <a:t>には「在宅ケア」の</a:t>
            </a:r>
            <a:endParaRPr kumimoji="1" lang="en-US" altLang="ja-JP" sz="3200" dirty="0" smtClean="0">
              <a:solidFill>
                <a:srgbClr val="000000"/>
              </a:solidFill>
              <a:latin typeface="ＤＦＰ太丸ゴシック体"/>
              <a:ea typeface="ＤＦＰ太丸ゴシック体"/>
              <a:cs typeface="ＤＦＰ太丸ゴシック体"/>
            </a:endParaRPr>
          </a:p>
          <a:p>
            <a:pPr algn="ctr"/>
            <a:r>
              <a:rPr lang="ja-JP" altLang="en-US" sz="3200" dirty="0" smtClean="0">
                <a:solidFill>
                  <a:srgbClr val="000000"/>
                </a:solidFill>
                <a:latin typeface="ＤＦＰ太丸ゴシック体"/>
                <a:ea typeface="ＤＦＰ太丸ゴシック体"/>
                <a:cs typeface="ＤＦＰ太丸ゴシック体"/>
              </a:rPr>
              <a:t>認定看護師がいます。</a:t>
            </a:r>
            <a:endParaRPr kumimoji="1" lang="ja-JP" altLang="en-US" sz="3200" dirty="0">
              <a:solidFill>
                <a:srgbClr val="000000"/>
              </a:solidFill>
              <a:latin typeface="ＤＦＰ太丸ゴシック体"/>
              <a:ea typeface="ＤＦＰ太丸ゴシック体"/>
              <a:cs typeface="ＤＦＰ太丸ゴシック体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97556" y="8720667"/>
            <a:ext cx="2032000" cy="9031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ご相談</a:t>
            </a:r>
            <a:endParaRPr kumimoji="1" lang="en-US" altLang="ja-JP" sz="2400" dirty="0" smtClean="0">
              <a:solidFill>
                <a:srgbClr val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pPr algn="ctr"/>
            <a:r>
              <a:rPr lang="ja-JP" altLang="en-US" sz="2400" dirty="0" smtClean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お問い合わせ</a:t>
            </a:r>
            <a:endParaRPr kumimoji="1" lang="ja-JP" altLang="en-US" sz="2400" dirty="0">
              <a:solidFill>
                <a:srgbClr val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552280" y="8586434"/>
            <a:ext cx="4305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+mj-ea"/>
                <a:ea typeface="+mj-ea"/>
              </a:rPr>
              <a:t>〇〇</a:t>
            </a:r>
            <a:r>
              <a:rPr kumimoji="1" lang="ja-JP" altLang="en-US" b="1" dirty="0" smtClean="0">
                <a:latin typeface="+mj-ea"/>
                <a:ea typeface="+mj-ea"/>
              </a:rPr>
              <a:t>訪問看護ステーション</a:t>
            </a:r>
            <a:endParaRPr kumimoji="1" lang="en-US" altLang="ja-JP" b="1" dirty="0" smtClean="0">
              <a:latin typeface="+mj-ea"/>
              <a:ea typeface="+mj-ea"/>
            </a:endParaRPr>
          </a:p>
          <a:p>
            <a:r>
              <a:rPr lang="ja-JP" altLang="en-US" b="1" dirty="0" smtClean="0">
                <a:latin typeface="+mj-ea"/>
                <a:ea typeface="+mj-ea"/>
              </a:rPr>
              <a:t>住所：東京都</a:t>
            </a:r>
            <a:r>
              <a:rPr lang="en-US" altLang="ja-JP" b="1" dirty="0" smtClean="0">
                <a:latin typeface="+mj-ea"/>
                <a:ea typeface="+mj-ea"/>
              </a:rPr>
              <a:t>〇〇</a:t>
            </a:r>
            <a:r>
              <a:rPr lang="ja-JP" altLang="en-US" b="1" dirty="0" smtClean="0">
                <a:latin typeface="+mj-ea"/>
                <a:ea typeface="+mj-ea"/>
              </a:rPr>
              <a:t>区</a:t>
            </a:r>
            <a:r>
              <a:rPr lang="en-US" altLang="ja-JP" b="1" dirty="0" smtClean="0">
                <a:latin typeface="+mj-ea"/>
                <a:ea typeface="+mj-ea"/>
              </a:rPr>
              <a:t>〇〇</a:t>
            </a:r>
            <a:r>
              <a:rPr lang="ja-JP" altLang="en-US" b="1" dirty="0" smtClean="0">
                <a:latin typeface="+mj-ea"/>
                <a:ea typeface="+mj-ea"/>
              </a:rPr>
              <a:t>１</a:t>
            </a:r>
            <a:r>
              <a:rPr lang="en-US" altLang="ja-JP" b="1" dirty="0" smtClean="0">
                <a:latin typeface="+mj-ea"/>
                <a:ea typeface="+mj-ea"/>
              </a:rPr>
              <a:t>−</a:t>
            </a:r>
            <a:r>
              <a:rPr lang="ja-JP" altLang="en-US" b="1" dirty="0" smtClean="0">
                <a:latin typeface="+mj-ea"/>
                <a:ea typeface="+mj-ea"/>
              </a:rPr>
              <a:t>１</a:t>
            </a:r>
            <a:r>
              <a:rPr lang="en-US" altLang="ja-JP" b="1" dirty="0" smtClean="0">
                <a:latin typeface="+mj-ea"/>
                <a:ea typeface="+mj-ea"/>
              </a:rPr>
              <a:t>−</a:t>
            </a:r>
            <a:r>
              <a:rPr lang="ja-JP" altLang="en-US" b="1" dirty="0" smtClean="0">
                <a:latin typeface="+mj-ea"/>
                <a:ea typeface="+mj-ea"/>
              </a:rPr>
              <a:t>１</a:t>
            </a:r>
            <a:endParaRPr lang="en-US" altLang="ja-JP" b="1" dirty="0" smtClean="0">
              <a:latin typeface="+mj-ea"/>
              <a:ea typeface="+mj-ea"/>
            </a:endParaRPr>
          </a:p>
          <a:p>
            <a:r>
              <a:rPr kumimoji="1" lang="en-US" altLang="ja-JP" b="1" dirty="0" smtClean="0">
                <a:latin typeface="+mj-ea"/>
                <a:ea typeface="+mj-ea"/>
              </a:rPr>
              <a:t>TEL</a:t>
            </a:r>
            <a:r>
              <a:rPr kumimoji="1" lang="ja-JP" altLang="en-US" b="1" dirty="0" smtClean="0">
                <a:latin typeface="+mj-ea"/>
                <a:ea typeface="+mj-ea"/>
              </a:rPr>
              <a:t>：</a:t>
            </a:r>
            <a:r>
              <a:rPr kumimoji="1" lang="en-US" altLang="ja-JP" b="1" dirty="0" smtClean="0">
                <a:latin typeface="+mj-ea"/>
                <a:ea typeface="+mj-ea"/>
              </a:rPr>
              <a:t>03-0000-0000</a:t>
            </a:r>
            <a:r>
              <a:rPr kumimoji="1" lang="ja-JP" altLang="en-US" b="1" dirty="0" smtClean="0">
                <a:latin typeface="+mj-ea"/>
                <a:ea typeface="+mj-ea"/>
              </a:rPr>
              <a:t> </a:t>
            </a:r>
            <a:r>
              <a:rPr lang="en-US" altLang="ja-JP" b="1" dirty="0" smtClean="0">
                <a:latin typeface="+mj-ea"/>
                <a:ea typeface="+mj-ea"/>
              </a:rPr>
              <a:t>FAX</a:t>
            </a:r>
            <a:r>
              <a:rPr lang="ja-JP" altLang="en-US" b="1" dirty="0" smtClean="0">
                <a:latin typeface="+mj-ea"/>
                <a:ea typeface="+mj-ea"/>
              </a:rPr>
              <a:t>：</a:t>
            </a:r>
            <a:r>
              <a:rPr lang="en-US" altLang="ja-JP" b="1" dirty="0" smtClean="0">
                <a:latin typeface="+mj-ea"/>
                <a:ea typeface="+mj-ea"/>
              </a:rPr>
              <a:t>03-0000-0001</a:t>
            </a:r>
          </a:p>
          <a:p>
            <a:r>
              <a:rPr lang="ja-JP" altLang="en-US" b="1" dirty="0" smtClean="0">
                <a:latin typeface="+mj-ea"/>
                <a:ea typeface="+mj-ea"/>
              </a:rPr>
              <a:t>所長</a:t>
            </a:r>
            <a:r>
              <a:rPr kumimoji="1" lang="ja-JP" altLang="en-US" b="1" dirty="0" smtClean="0">
                <a:latin typeface="+mj-ea"/>
                <a:ea typeface="+mj-ea"/>
              </a:rPr>
              <a:t>：</a:t>
            </a:r>
            <a:r>
              <a:rPr kumimoji="1" lang="en-US" altLang="ja-JP" b="1" dirty="0" smtClean="0">
                <a:latin typeface="+mj-ea"/>
                <a:ea typeface="+mj-ea"/>
              </a:rPr>
              <a:t>〇〇</a:t>
            </a:r>
            <a:r>
              <a:rPr kumimoji="1" lang="ja-JP" altLang="en-US" b="1" dirty="0" smtClean="0">
                <a:latin typeface="+mj-ea"/>
                <a:ea typeface="+mj-ea"/>
              </a:rPr>
              <a:t>　</a:t>
            </a:r>
            <a:r>
              <a:rPr kumimoji="1" lang="en-US" altLang="ja-JP" b="1" dirty="0" smtClean="0">
                <a:latin typeface="+mj-ea"/>
                <a:ea typeface="+mj-ea"/>
              </a:rPr>
              <a:t>〇〇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94910" y="6570881"/>
            <a:ext cx="44550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認定看護師：高いレベルの看護を実践するスペシャリスト</a:t>
            </a:r>
            <a:endParaRPr kumimoji="1" lang="ja-JP" altLang="en-US" sz="1400" dirty="0"/>
          </a:p>
        </p:txBody>
      </p:sp>
      <p:sp>
        <p:nvSpPr>
          <p:cNvPr id="10" name="円形吹き出し 9"/>
          <p:cNvSpPr/>
          <p:nvPr/>
        </p:nvSpPr>
        <p:spPr>
          <a:xfrm>
            <a:off x="3556001" y="3621503"/>
            <a:ext cx="2749836" cy="997360"/>
          </a:xfrm>
          <a:prstGeom prst="wedgeEllipseCallout">
            <a:avLst>
              <a:gd name="adj1" fmla="val -10913"/>
              <a:gd name="adj2" fmla="val 7422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困難ケースも</a:t>
            </a:r>
            <a:endParaRPr kumimoji="1" lang="en-US" altLang="ja-JP" sz="2400" dirty="0" smtClean="0"/>
          </a:p>
          <a:p>
            <a:pPr algn="ctr"/>
            <a:r>
              <a:rPr lang="ja-JP" altLang="en-US" sz="2400" dirty="0" smtClean="0"/>
              <a:t>対応！</a:t>
            </a:r>
            <a:endParaRPr kumimoji="1" lang="ja-JP" altLang="en-US" sz="2400" dirty="0"/>
          </a:p>
        </p:txBody>
      </p:sp>
      <p:sp>
        <p:nvSpPr>
          <p:cNvPr id="17" name="正方形/長方形 16"/>
          <p:cNvSpPr/>
          <p:nvPr/>
        </p:nvSpPr>
        <p:spPr>
          <a:xfrm>
            <a:off x="4910667" y="63053"/>
            <a:ext cx="1839251" cy="25898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対象看護師の写真</a:t>
            </a:r>
            <a:endParaRPr kumimoji="1" lang="ja-JP" altLang="en-US" sz="2000" dirty="0"/>
          </a:p>
        </p:txBody>
      </p:sp>
      <p:sp>
        <p:nvSpPr>
          <p:cNvPr id="18" name="正方形/長方形 17"/>
          <p:cNvSpPr/>
          <p:nvPr/>
        </p:nvSpPr>
        <p:spPr>
          <a:xfrm>
            <a:off x="4910667" y="2748845"/>
            <a:ext cx="1839251" cy="3273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/>
              <a:t>名前</a:t>
            </a:r>
            <a:endParaRPr kumimoji="1" lang="ja-JP" altLang="en-US" sz="20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4889" y="5703042"/>
            <a:ext cx="2362297" cy="2883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301544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2765</TotalTime>
  <Words>79</Words>
  <Application>Microsoft Macintosh PowerPoint</Application>
  <PresentationFormat>A4 210x297 mm</PresentationFormat>
  <Paragraphs>17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/>
  <cp:keywords/>
  <dc:description/>
  <cp:lastModifiedBy/>
  <cp:revision>29</cp:revision>
  <dcterms:created xsi:type="dcterms:W3CDTF">2021-04-14T10:52:28Z</dcterms:created>
  <dcterms:modified xsi:type="dcterms:W3CDTF">2021-04-16T09:04:33Z</dcterms:modified>
  <cp:category/>
</cp:coreProperties>
</file>