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A79D5"/>
    <a:srgbClr val="E83EE2"/>
    <a:srgbClr val="E98FDB"/>
    <a:srgbClr val="FFA2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淡色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淡色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2848" y="-34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17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8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67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08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19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4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38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43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3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67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05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39D-2ABF-B54B-9A2E-71622E4838A5}" type="datetimeFigureOut">
              <a:rPr kumimoji="1" lang="ja-JP" altLang="en-US" smtClean="0"/>
              <a:t>21/04/16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2DBB-C8F3-FB45-9CAD-4FD0E811A3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45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星 5 16"/>
          <p:cNvSpPr/>
          <p:nvPr/>
        </p:nvSpPr>
        <p:spPr>
          <a:xfrm rot="20972367">
            <a:off x="5791178" y="84666"/>
            <a:ext cx="914400" cy="914400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028" y="243438"/>
            <a:ext cx="68018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u="sng" dirty="0" smtClean="0">
                <a:solidFill>
                  <a:srgbClr val="FFFFFF"/>
                </a:solidFill>
                <a:latin typeface="HGP創英角ｺﾞｼｯｸUB"/>
                <a:ea typeface="HGP創英角ｺﾞｼｯｸUB"/>
                <a:cs typeface="HGP創英角ｺﾞｼｯｸUB"/>
              </a:rPr>
              <a:t>夜間の</a:t>
            </a:r>
            <a:r>
              <a:rPr lang="ja-JP" altLang="en-US" sz="4800" u="sng" dirty="0" smtClean="0">
                <a:solidFill>
                  <a:srgbClr val="FFFF00"/>
                </a:solidFill>
                <a:latin typeface="HGP創英角ｺﾞｼｯｸUB"/>
                <a:ea typeface="HGP創英角ｺﾞｼｯｸUB"/>
                <a:cs typeface="HGP創英角ｺﾞｼｯｸUB"/>
              </a:rPr>
              <a:t>医療対応</a:t>
            </a:r>
            <a:r>
              <a:rPr lang="ja-JP" altLang="en-US" sz="4800" u="sng" dirty="0" smtClean="0">
                <a:solidFill>
                  <a:srgbClr val="FFFFFF"/>
                </a:solidFill>
                <a:latin typeface="HGP創英角ｺﾞｼｯｸUB"/>
                <a:ea typeface="HGP創英角ｺﾞｼｯｸUB"/>
                <a:cs typeface="HGP創英角ｺﾞｼｯｸUB"/>
              </a:rPr>
              <a:t>に</a:t>
            </a:r>
            <a:endParaRPr lang="en-US" altLang="ja-JP" sz="4800" u="sng" dirty="0" smtClean="0">
              <a:solidFill>
                <a:srgbClr val="FFFFFF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kumimoji="1" lang="ja-JP" altLang="en-US" sz="4800" u="sng" dirty="0" smtClean="0">
                <a:solidFill>
                  <a:srgbClr val="FFFFFF"/>
                </a:solidFill>
                <a:latin typeface="HGP創英角ｺﾞｼｯｸUB"/>
                <a:ea typeface="HGP創英角ｺﾞｼｯｸUB"/>
                <a:cs typeface="HGP創英角ｺﾞｼｯｸUB"/>
              </a:rPr>
              <a:t>お困りはありませんか？？</a:t>
            </a:r>
            <a:endParaRPr kumimoji="1" lang="ja-JP" altLang="en-US" sz="4800" u="sng" dirty="0">
              <a:solidFill>
                <a:srgbClr val="FFFFFF"/>
              </a:solidFill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8" name="円形吹き出し 7"/>
          <p:cNvSpPr/>
          <p:nvPr/>
        </p:nvSpPr>
        <p:spPr>
          <a:xfrm>
            <a:off x="1246374" y="2050640"/>
            <a:ext cx="3598025" cy="1199302"/>
          </a:xfrm>
          <a:prstGeom prst="wedgeEllipseCallout">
            <a:avLst>
              <a:gd name="adj1" fmla="val 53223"/>
              <a:gd name="adj2" fmla="val 2328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夜間、急変したらどうしよう。。</a:t>
            </a:r>
            <a:endParaRPr kumimoji="1" lang="ja-JP" altLang="en-US" sz="2400" dirty="0"/>
          </a:p>
        </p:txBody>
      </p:sp>
      <p:sp>
        <p:nvSpPr>
          <p:cNvPr id="9" name="円形吹き出し 8"/>
          <p:cNvSpPr/>
          <p:nvPr/>
        </p:nvSpPr>
        <p:spPr>
          <a:xfrm>
            <a:off x="1845589" y="3503843"/>
            <a:ext cx="3292310" cy="1199302"/>
          </a:xfrm>
          <a:prstGeom prst="wedgeEllipseCallout">
            <a:avLst>
              <a:gd name="adj1" fmla="val 46701"/>
              <a:gd name="adj2" fmla="val -5906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夜に体調を崩す利用者がいる。。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56138" y="5032366"/>
            <a:ext cx="6752916" cy="1510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〇〇</a:t>
            </a:r>
            <a:r>
              <a:rPr kumimoji="1" lang="ja-JP" altLang="en-US" sz="2800" dirty="0" smtClean="0"/>
              <a:t>訪問看護ステーションは</a:t>
            </a:r>
            <a:endParaRPr kumimoji="1" lang="en-US" altLang="ja-JP" sz="2800" dirty="0" smtClean="0"/>
          </a:p>
          <a:p>
            <a:pPr algn="ctr"/>
            <a:r>
              <a:rPr lang="ja-JP" altLang="en-US" sz="2800" b="1" u="sng" dirty="0" smtClean="0"/>
              <a:t>緊急時訪問看護加算を算定しています。</a:t>
            </a:r>
            <a:endParaRPr kumimoji="1" lang="en-US" altLang="ja-JP" sz="2800" b="1" u="sng" dirty="0" smtClean="0"/>
          </a:p>
          <a:p>
            <a:pPr algn="ctr"/>
            <a:r>
              <a:rPr lang="ja-JP" altLang="en-US" sz="2800" dirty="0" smtClean="0"/>
              <a:t>夜間の緊急訪問も対応可能です。</a:t>
            </a:r>
            <a:endParaRPr lang="en-US" altLang="ja-JP" sz="28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43170" y="8561386"/>
            <a:ext cx="4218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〇〇</a:t>
            </a:r>
            <a:r>
              <a:rPr kumimoji="1"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訪問看護ステーション</a:t>
            </a:r>
            <a:endParaRPr kumimoji="1" lang="en-US" altLang="ja-JP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住所：東京都</a:t>
            </a:r>
            <a:r>
              <a:rPr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〇〇</a:t>
            </a:r>
            <a:r>
              <a:rPr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区</a:t>
            </a:r>
            <a:r>
              <a:rPr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〇〇</a:t>
            </a:r>
            <a:r>
              <a:rPr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１</a:t>
            </a:r>
            <a:r>
              <a:rPr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−</a:t>
            </a:r>
            <a:r>
              <a:rPr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１</a:t>
            </a:r>
            <a:r>
              <a:rPr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−</a:t>
            </a:r>
            <a:r>
              <a:rPr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１</a:t>
            </a:r>
            <a:endParaRPr lang="en-US" altLang="ja-JP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kumimoji="1"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TEL</a:t>
            </a:r>
            <a:r>
              <a:rPr kumimoji="1"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r>
              <a:rPr kumimoji="1"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03-0000-0000</a:t>
            </a:r>
            <a:r>
              <a:rPr kumimoji="1"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 </a:t>
            </a:r>
            <a:r>
              <a:rPr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FAX</a:t>
            </a:r>
            <a:r>
              <a:rPr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r>
              <a:rPr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03-0000-0001</a:t>
            </a:r>
          </a:p>
          <a:p>
            <a:r>
              <a:rPr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所長</a:t>
            </a:r>
            <a:r>
              <a:rPr kumimoji="1"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r>
              <a:rPr kumimoji="1"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〇〇</a:t>
            </a:r>
            <a:r>
              <a:rPr kumimoji="1" lang="ja-JP" altLang="en-US" b="1" dirty="0" smtClean="0">
                <a:solidFill>
                  <a:schemeClr val="bg1"/>
                </a:solidFill>
                <a:latin typeface="+mj-ea"/>
                <a:ea typeface="+mj-ea"/>
              </a:rPr>
              <a:t>　</a:t>
            </a:r>
            <a:r>
              <a:rPr kumimoji="1" lang="en-US" altLang="ja-JP" b="1" dirty="0" smtClean="0">
                <a:solidFill>
                  <a:schemeClr val="bg1"/>
                </a:solidFill>
                <a:latin typeface="+mj-ea"/>
                <a:ea typeface="+mj-ea"/>
              </a:rPr>
              <a:t>〇〇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79648" y="6613800"/>
            <a:ext cx="2319029" cy="31479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訪問範囲の地図</a:t>
            </a:r>
            <a:endParaRPr kumimoji="1" lang="ja-JP" altLang="en-US" sz="2000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510761"/>
              </p:ext>
            </p:extLst>
          </p:nvPr>
        </p:nvGraphicFramePr>
        <p:xfrm>
          <a:off x="2503334" y="6614042"/>
          <a:ext cx="4258688" cy="1920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32336"/>
                <a:gridCol w="532336"/>
                <a:gridCol w="532336"/>
                <a:gridCol w="532336"/>
                <a:gridCol w="532336"/>
                <a:gridCol w="532336"/>
                <a:gridCol w="532336"/>
                <a:gridCol w="532336"/>
              </a:tblGrid>
              <a:tr h="4788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000000"/>
                          </a:solidFill>
                        </a:rPr>
                        <a:t>空き</a:t>
                      </a:r>
                      <a:endParaRPr kumimoji="1" lang="ja-JP" alt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000000"/>
                          </a:solidFill>
                        </a:rPr>
                        <a:t>月</a:t>
                      </a:r>
                      <a:endParaRPr kumimoji="1" lang="ja-JP" alt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000000"/>
                          </a:solidFill>
                        </a:rPr>
                        <a:t>火</a:t>
                      </a:r>
                      <a:endParaRPr kumimoji="1" lang="ja-JP" alt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000000"/>
                          </a:solidFill>
                        </a:rPr>
                        <a:t>水</a:t>
                      </a:r>
                      <a:endParaRPr kumimoji="1" lang="ja-JP" alt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000000"/>
                          </a:solidFill>
                        </a:rPr>
                        <a:t>木</a:t>
                      </a:r>
                      <a:endParaRPr kumimoji="1" lang="ja-JP" alt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000000"/>
                          </a:solidFill>
                        </a:rPr>
                        <a:t>金</a:t>
                      </a:r>
                      <a:endParaRPr kumimoji="1" lang="ja-JP" alt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000000"/>
                          </a:solidFill>
                        </a:rPr>
                        <a:t>土</a:t>
                      </a:r>
                      <a:endParaRPr kumimoji="1" lang="ja-JP" alt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000000"/>
                          </a:solidFill>
                        </a:rPr>
                        <a:t>日</a:t>
                      </a:r>
                      <a:endParaRPr kumimoji="1" lang="ja-JP" alt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788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FFFF"/>
                          </a:solidFill>
                        </a:rPr>
                        <a:t>午前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×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4788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rgbClr val="FFFFFF"/>
                          </a:solidFill>
                        </a:rPr>
                        <a:t>午後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◯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×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FFFF"/>
                          </a:solidFill>
                        </a:rPr>
                        <a:t>×</a:t>
                      </a:r>
                      <a:endParaRPr kumimoji="1" lang="ja-JP" alt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693" y="1907160"/>
            <a:ext cx="2285307" cy="3125206"/>
          </a:xfrm>
          <a:prstGeom prst="rect">
            <a:avLst/>
          </a:prstGeom>
        </p:spPr>
      </p:pic>
      <p:sp>
        <p:nvSpPr>
          <p:cNvPr id="16" name="月 15"/>
          <p:cNvSpPr/>
          <p:nvPr/>
        </p:nvSpPr>
        <p:spPr>
          <a:xfrm>
            <a:off x="623711" y="3430564"/>
            <a:ext cx="457200" cy="914400"/>
          </a:xfrm>
          <a:prstGeom prst="moon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星 4 17"/>
          <p:cNvSpPr/>
          <p:nvPr/>
        </p:nvSpPr>
        <p:spPr>
          <a:xfrm rot="21115940">
            <a:off x="6050822" y="8256468"/>
            <a:ext cx="711200" cy="711200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88717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</TotalTime>
  <Words>113</Words>
  <Application>Microsoft Macintosh PowerPoint</Application>
  <PresentationFormat>A4 210x297 mm</PresentationFormat>
  <Paragraphs>36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/>
  <cp:revision>31</cp:revision>
  <dcterms:created xsi:type="dcterms:W3CDTF">2021-04-14T10:52:28Z</dcterms:created>
  <dcterms:modified xsi:type="dcterms:W3CDTF">2021-04-16T09:39:07Z</dcterms:modified>
  <cp:category/>
</cp:coreProperties>
</file>