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A79D5"/>
    <a:srgbClr val="E83EE2"/>
    <a:srgbClr val="E98FDB"/>
    <a:srgbClr val="FFA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848" y="-3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7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8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67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19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8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3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3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67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05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39D-2ABF-B54B-9A2E-71622E4838A5}" type="datetimeFigureOut">
              <a:rPr kumimoji="1" lang="ja-JP" altLang="en-US" smtClean="0"/>
              <a:t>21/04/16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2DBB-C8F3-FB45-9CAD-4FD0E811A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45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36576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5600" y="11668"/>
            <a:ext cx="3613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  <a:latin typeface="HGP創英角ｺﾞｼｯｸUB"/>
                <a:ea typeface="HGP創英角ｺﾞｼｯｸUB"/>
                <a:cs typeface="HGP創英角ｺﾞｼｯｸUB"/>
              </a:rPr>
              <a:t>〇〇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HGP創英角ｺﾞｼｯｸUB"/>
                <a:ea typeface="HGP創英角ｺﾞｼｯｸUB"/>
                <a:cs typeface="HGP創英角ｺﾞｼｯｸUB"/>
              </a:rPr>
              <a:t>訪問看護ステーション</a:t>
            </a:r>
            <a:endParaRPr kumimoji="1" lang="ja-JP" altLang="en-US" sz="2400" dirty="0">
              <a:solidFill>
                <a:schemeClr val="bg1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5600" y="651133"/>
            <a:ext cx="1422400" cy="1279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500" b="1" dirty="0" smtClean="0">
                <a:solidFill>
                  <a:schemeClr val="tx2"/>
                </a:solidFill>
                <a:latin typeface="HGP創英角ｺﾞｼｯｸUB"/>
                <a:ea typeface="HGP創英角ｺﾞｼｯｸUB"/>
                <a:cs typeface="HGP創英角ｺﾞｼｯｸUB"/>
              </a:rPr>
              <a:t>ス</a:t>
            </a:r>
            <a:endParaRPr kumimoji="1" lang="ja-JP" altLang="en-US" sz="11500" b="1" dirty="0">
              <a:solidFill>
                <a:schemeClr val="tx2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30400" y="651133"/>
            <a:ext cx="1422400" cy="1279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500" b="1" dirty="0" smtClean="0">
                <a:solidFill>
                  <a:schemeClr val="tx2"/>
                </a:solidFill>
                <a:latin typeface="HGP創英角ｺﾞｼｯｸUB"/>
                <a:ea typeface="HGP創英角ｺﾞｼｯｸUB"/>
                <a:cs typeface="HGP創英角ｺﾞｼｯｸUB"/>
              </a:rPr>
              <a:t>タ</a:t>
            </a:r>
            <a:endParaRPr lang="ja-JP" altLang="en-US" sz="11500" b="1" dirty="0">
              <a:solidFill>
                <a:schemeClr val="tx2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05200" y="651133"/>
            <a:ext cx="1422400" cy="1279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1500" b="1" dirty="0" smtClean="0">
                <a:solidFill>
                  <a:srgbClr val="073E87"/>
                </a:solidFill>
                <a:latin typeface="HGP創英角ｺﾞｼｯｸUB"/>
                <a:ea typeface="HGP創英角ｺﾞｼｯｸUB"/>
                <a:cs typeface="HGP創英角ｺﾞｼｯｸUB"/>
              </a:rPr>
              <a:t>ッ</a:t>
            </a:r>
            <a:endParaRPr lang="ja-JP" altLang="en-US" sz="11500" b="1" dirty="0">
              <a:solidFill>
                <a:srgbClr val="073E87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80000" y="651133"/>
            <a:ext cx="1422400" cy="1279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1500" b="1" dirty="0" smtClean="0">
                <a:solidFill>
                  <a:srgbClr val="073E87"/>
                </a:solidFill>
                <a:latin typeface="HGP創英角ｺﾞｼｯｸUB"/>
                <a:ea typeface="HGP創英角ｺﾞｼｯｸUB"/>
                <a:cs typeface="HGP創英角ｺﾞｼｯｸUB"/>
              </a:rPr>
              <a:t>フ</a:t>
            </a:r>
            <a:endParaRPr lang="ja-JP" altLang="en-US" sz="11500" b="1" dirty="0">
              <a:solidFill>
                <a:srgbClr val="073E87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5600" y="1795552"/>
            <a:ext cx="46089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>
                <a:solidFill>
                  <a:schemeClr val="bg1"/>
                </a:solidFill>
                <a:latin typeface="HGP創英角ｺﾞｼｯｸUB"/>
                <a:ea typeface="HGP創英角ｺﾞｼｯｸUB"/>
                <a:cs typeface="HGP創英角ｺﾞｼｯｸUB"/>
              </a:rPr>
              <a:t>増員！</a:t>
            </a:r>
            <a:endParaRPr kumimoji="1" lang="ja-JP" altLang="en-US" sz="11500" dirty="0">
              <a:solidFill>
                <a:schemeClr val="bg1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4023211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tx2"/>
                </a:solidFill>
                <a:latin typeface="HGP創英角ｺﾞｼｯｸUB"/>
                <a:ea typeface="HGP創英角ｺﾞｼｯｸUB"/>
                <a:cs typeface="HGP創英角ｺﾞｼｯｸUB"/>
              </a:rPr>
              <a:t>より地域の皆様のお力になれるよう、スタッフを増員しました。</a:t>
            </a:r>
            <a:endParaRPr lang="en-US" altLang="ja-JP" sz="2000" dirty="0" smtClean="0">
              <a:solidFill>
                <a:schemeClr val="tx2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/>
            <a:r>
              <a:rPr lang="ja-JP" altLang="en-US" sz="2000" dirty="0" smtClean="0">
                <a:solidFill>
                  <a:schemeClr val="tx2"/>
                </a:solidFill>
                <a:latin typeface="HGP創英角ｺﾞｼｯｸUB"/>
                <a:ea typeface="HGP創英角ｺﾞｼｯｸUB"/>
                <a:cs typeface="HGP創英角ｺﾞｼｯｸUB"/>
              </a:rPr>
              <a:t>今後とも</a:t>
            </a:r>
            <a:r>
              <a:rPr lang="en-US" altLang="ja-JP" sz="2000" dirty="0" smtClean="0">
                <a:solidFill>
                  <a:schemeClr val="tx2"/>
                </a:solidFill>
                <a:latin typeface="HGP創英角ｺﾞｼｯｸUB"/>
                <a:ea typeface="HGP創英角ｺﾞｼｯｸUB"/>
                <a:cs typeface="HGP創英角ｺﾞｼｯｸUB"/>
              </a:rPr>
              <a:t>〇〇</a:t>
            </a:r>
            <a:r>
              <a:rPr lang="ja-JP" altLang="en-US" sz="2000" dirty="0" smtClean="0">
                <a:solidFill>
                  <a:schemeClr val="tx2"/>
                </a:solidFill>
                <a:latin typeface="HGP創英角ｺﾞｼｯｸUB"/>
                <a:ea typeface="HGP創英角ｺﾞｼｯｸUB"/>
                <a:cs typeface="HGP創英角ｺﾞｼｯｸUB"/>
              </a:rPr>
              <a:t>ステーションをよろしくお願い申し上げます。</a:t>
            </a:r>
            <a:endParaRPr kumimoji="1" lang="ja-JP" altLang="en-US" sz="2000" dirty="0">
              <a:solidFill>
                <a:schemeClr val="tx2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6723"/>
              </p:ext>
            </p:extLst>
          </p:nvPr>
        </p:nvGraphicFramePr>
        <p:xfrm>
          <a:off x="0" y="5608084"/>
          <a:ext cx="6873200" cy="217435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59150"/>
                <a:gridCol w="859150"/>
                <a:gridCol w="859150"/>
                <a:gridCol w="859150"/>
                <a:gridCol w="859150"/>
                <a:gridCol w="859150"/>
                <a:gridCol w="859150"/>
                <a:gridCol w="859150"/>
              </a:tblGrid>
              <a:tr h="724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空き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24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午前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4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午後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187998" y="4953000"/>
            <a:ext cx="6497205" cy="52808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HGP創英角ｺﾞｼｯｸUB"/>
                <a:ea typeface="HGP創英角ｺﾞｼｯｸUB"/>
                <a:cs typeface="HGP創英角ｺﾞｼｯｸUB"/>
              </a:rPr>
              <a:t>訪問の空き状況</a:t>
            </a:r>
            <a:endParaRPr kumimoji="1" lang="ja-JP" altLang="en-US" sz="2800" dirty="0"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7950200"/>
            <a:ext cx="6858000" cy="1955800"/>
          </a:xfrm>
          <a:prstGeom prst="rect">
            <a:avLst/>
          </a:prstGeom>
          <a:solidFill>
            <a:srgbClr val="073E8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197556" y="8796867"/>
            <a:ext cx="2032000" cy="9031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ご相談</a:t>
            </a:r>
            <a:endParaRPr kumimoji="1" lang="en-US" altLang="ja-JP" sz="24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  <a:p>
            <a:pPr algn="ctr"/>
            <a:r>
              <a:rPr lang="ja-JP" altLang="en-US" sz="24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お問い合わせ</a:t>
            </a:r>
            <a:endParaRPr kumimoji="1" lang="ja-JP" altLang="en-US" sz="2400" dirty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52280" y="8688034"/>
            <a:ext cx="4305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訪問看護ステーション</a:t>
            </a:r>
            <a:endParaRPr kumimoji="1" lang="en-US" altLang="ja-JP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住所：東京都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区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１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−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１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−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１</a:t>
            </a:r>
            <a:endParaRPr lang="en-US" altLang="ja-JP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TEL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：</a:t>
            </a:r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03-0000-0000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FAX</a:t>
            </a:r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：</a:t>
            </a:r>
            <a:r>
              <a:rPr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03-0000-0001</a:t>
            </a:r>
          </a:p>
          <a:p>
            <a:r>
              <a:rPr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所長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：</a:t>
            </a:r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kumimoji="1" lang="en-US" altLang="ja-JP" b="1" dirty="0" smtClean="0">
                <a:solidFill>
                  <a:schemeClr val="bg1"/>
                </a:solidFill>
                <a:latin typeface="+mj-ea"/>
                <a:ea typeface="+mj-ea"/>
              </a:rPr>
              <a:t>〇〇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97555" y="8134879"/>
            <a:ext cx="6487647" cy="4515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HGP創英角ｺﾞｼｯｸUB"/>
              </a:rPr>
              <a:t>お気軽にお問い合わせください！</a:t>
            </a:r>
            <a:endParaRPr kumimoji="1" lang="en-US" altLang="ja-JP" sz="2400" dirty="0" smtClean="0">
              <a:solidFill>
                <a:srgbClr val="000000"/>
              </a:solidFill>
              <a:latin typeface="HGP創英角ｺﾞｼｯｸUB"/>
              <a:ea typeface="HGP創英角ｺﾞｼｯｸUB"/>
              <a:cs typeface="HGP創英角ｺﾞｼｯｸUB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2"/>
          <a:srcRect t="8719"/>
          <a:stretch/>
        </p:blipFill>
        <p:spPr>
          <a:xfrm flipH="1">
            <a:off x="5284420" y="2159000"/>
            <a:ext cx="811986" cy="186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5957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101</Words>
  <Application>Microsoft Macintosh PowerPoint</Application>
  <PresentationFormat>A4 210x297 mm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/>
  <cp:revision>29</cp:revision>
  <dcterms:created xsi:type="dcterms:W3CDTF">2021-04-14T10:52:28Z</dcterms:created>
  <dcterms:modified xsi:type="dcterms:W3CDTF">2021-04-16T09:04:56Z</dcterms:modified>
  <cp:category/>
</cp:coreProperties>
</file>