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05" autoAdjust="0"/>
  </p:normalViewPr>
  <p:slideViewPr>
    <p:cSldViewPr snapToGrid="0" snapToObjects="1">
      <p:cViewPr varScale="1">
        <p:scale>
          <a:sx n="70" d="100"/>
          <a:sy n="70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91DA1-C1D8-8B4F-9959-5AAA7F8DF7FD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D71B5-7D17-F14D-9220-C5DCA3A4B3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5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記号類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71B5-7D17-F14D-9220-C5DCA3A4B3B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7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記載例：夫婦二人暮らしの場合（子供あり）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71B5-7D17-F14D-9220-C5DCA3A4B3B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68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記載例：</a:t>
            </a:r>
            <a:r>
              <a:rPr kumimoji="1" lang="ja-JP" altLang="en-US" dirty="0" smtClean="0"/>
              <a:t>子供と暮らしている場合（配偶者死別）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71B5-7D17-F14D-9220-C5DCA3A4B3B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11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記載例：</a:t>
            </a:r>
            <a:r>
              <a:rPr kumimoji="1" lang="ja-JP" altLang="en-US" dirty="0" smtClean="0"/>
              <a:t>子供・孫と暮らしている場合（配偶者離婚）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71B5-7D17-F14D-9220-C5DCA3A4B3B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1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記載例：</a:t>
            </a:r>
            <a:r>
              <a:rPr kumimoji="1" lang="ja-JP" altLang="en-US" dirty="0" smtClean="0"/>
              <a:t>親と暮らしている場合（配偶者なし）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71B5-7D17-F14D-9220-C5DCA3A4B3B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1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記載例：</a:t>
            </a:r>
            <a:r>
              <a:rPr kumimoji="1" lang="ja-JP" altLang="en-US" dirty="0" smtClean="0"/>
              <a:t>独居の場合（配偶者離婚）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D71B5-7D17-F14D-9220-C5DCA3A4B3B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1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71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1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19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0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3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01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97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49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95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1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9C97-689B-D54F-9878-F6B7ABE79836}" type="datetimeFigureOut">
              <a:rPr kumimoji="1" lang="ja-JP" altLang="en-US" smtClean="0"/>
              <a:t>21/12/01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BAF6-5A5C-7E4D-8019-71F4D4D1E6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1909047" y="352756"/>
            <a:ext cx="1055739" cy="10556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3511535" y="338054"/>
            <a:ext cx="1055739" cy="107096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4205" y="338054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10707" y="414549"/>
            <a:ext cx="895293" cy="9020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980956" y="428242"/>
            <a:ext cx="902127" cy="8883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706018" y="429787"/>
            <a:ext cx="1055739" cy="10556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131176" y="41508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289339" y="4104964"/>
            <a:ext cx="2135455" cy="16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401125" y="2161576"/>
            <a:ext cx="505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//</a:t>
            </a:r>
            <a:endParaRPr kumimoji="1" lang="ja-JP" altLang="en-US" sz="3200" dirty="0"/>
          </a:p>
        </p:txBody>
      </p:sp>
      <p:sp>
        <p:nvSpPr>
          <p:cNvPr id="19" name="円/楕円 18"/>
          <p:cNvSpPr/>
          <p:nvPr/>
        </p:nvSpPr>
        <p:spPr>
          <a:xfrm>
            <a:off x="1909047" y="1871299"/>
            <a:ext cx="1055739" cy="10556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34205" y="1856597"/>
            <a:ext cx="1054103" cy="105406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3511535" y="1822682"/>
            <a:ext cx="1055739" cy="1070965"/>
          </a:xfrm>
          <a:prstGeom prst="triangle">
            <a:avLst/>
          </a:prstGeom>
          <a:solidFill>
            <a:srgbClr val="0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6215602" y="3387448"/>
            <a:ext cx="0" cy="15367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995721" y="4139744"/>
            <a:ext cx="2135455" cy="16102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349373" y="4924244"/>
            <a:ext cx="5250191" cy="1490635"/>
          </a:xfrm>
          <a:prstGeom prst="roundRect">
            <a:avLst>
              <a:gd name="adj" fmla="val 9276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30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5405456" y="612098"/>
            <a:ext cx="1055739" cy="105566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15899" y="596799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43094" y="1666634"/>
            <a:ext cx="5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K</a:t>
            </a:r>
            <a:r>
              <a:rPr lang="en-US" altLang="ja-JP" sz="2400" dirty="0" smtClean="0"/>
              <a:t>P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92401" y="673294"/>
            <a:ext cx="895293" cy="9020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" name="直線コネクタ 2"/>
          <p:cNvCxnSpPr>
            <a:stCxn id="6" idx="3"/>
            <a:endCxn id="4" idx="2"/>
          </p:cNvCxnSpPr>
          <p:nvPr/>
        </p:nvCxnSpPr>
        <p:spPr>
          <a:xfrm>
            <a:off x="3270002" y="1123829"/>
            <a:ext cx="2135455" cy="16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378475" y="1123830"/>
            <a:ext cx="0" cy="15367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088852" y="2660625"/>
            <a:ext cx="72355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088852" y="2675923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378475" y="2660625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324387" y="2660625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3850607" y="3670392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77105" y="3670391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797335" y="3685689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4906346" y="4229033"/>
            <a:ext cx="10005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5847990" y="3685689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>
            <a:off x="5360582" y="4229033"/>
            <a:ext cx="0" cy="12619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826780" y="5491032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1959351" y="450651"/>
            <a:ext cx="4783659" cy="1889778"/>
          </a:xfrm>
          <a:prstGeom prst="roundRect">
            <a:avLst>
              <a:gd name="adj" fmla="val 9276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3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5487907" y="648384"/>
            <a:ext cx="1055739" cy="10556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98350" y="63308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97122" y="4730036"/>
            <a:ext cx="5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K</a:t>
            </a:r>
            <a:r>
              <a:rPr lang="en-US" altLang="ja-JP" sz="2400" dirty="0" smtClean="0"/>
              <a:t>P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374852" y="709580"/>
            <a:ext cx="895293" cy="9020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" name="直線コネクタ 2"/>
          <p:cNvCxnSpPr>
            <a:stCxn id="6" idx="3"/>
            <a:endCxn id="4" idx="2"/>
          </p:cNvCxnSpPr>
          <p:nvPr/>
        </p:nvCxnSpPr>
        <p:spPr>
          <a:xfrm>
            <a:off x="3352453" y="1160115"/>
            <a:ext cx="2135455" cy="16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0926" y="1160116"/>
            <a:ext cx="0" cy="15367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171303" y="2696911"/>
            <a:ext cx="72355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71303" y="2712209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460926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406838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3933058" y="3706678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9556" y="3706677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879786" y="372197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4988797" y="4265319"/>
            <a:ext cx="10005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5930441" y="372197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>
            <a:off x="5443033" y="4265319"/>
            <a:ext cx="0" cy="12619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909231" y="5527318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2041802" y="486937"/>
            <a:ext cx="5158096" cy="4704764"/>
          </a:xfrm>
          <a:prstGeom prst="roundRect">
            <a:avLst>
              <a:gd name="adj" fmla="val 9276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03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5487907" y="648384"/>
            <a:ext cx="1055739" cy="105566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98350" y="63308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97122" y="4730036"/>
            <a:ext cx="5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K</a:t>
            </a:r>
            <a:r>
              <a:rPr lang="en-US" altLang="ja-JP" sz="2400" dirty="0" smtClean="0"/>
              <a:t>P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374852" y="709580"/>
            <a:ext cx="895293" cy="9020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" name="直線コネクタ 2"/>
          <p:cNvCxnSpPr>
            <a:stCxn id="6" idx="3"/>
            <a:endCxn id="4" idx="2"/>
          </p:cNvCxnSpPr>
          <p:nvPr/>
        </p:nvCxnSpPr>
        <p:spPr>
          <a:xfrm>
            <a:off x="3352453" y="1160115"/>
            <a:ext cx="2135455" cy="16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0926" y="1160116"/>
            <a:ext cx="0" cy="15367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171303" y="2696911"/>
            <a:ext cx="72355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71303" y="2712209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460926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406838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3933058" y="3706678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9556" y="3706677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879786" y="372197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4988797" y="4265319"/>
            <a:ext cx="10005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5930441" y="372197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>
            <a:off x="5443033" y="4265319"/>
            <a:ext cx="0" cy="12619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909231" y="5527318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2041802" y="486936"/>
            <a:ext cx="5158096" cy="6244063"/>
          </a:xfrm>
          <a:prstGeom prst="roundRect">
            <a:avLst>
              <a:gd name="adj" fmla="val 9276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92883" y="847543"/>
            <a:ext cx="505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//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564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5487907" y="648384"/>
            <a:ext cx="1055739" cy="105566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98350" y="63308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82408" y="1704050"/>
            <a:ext cx="5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K</a:t>
            </a:r>
            <a:r>
              <a:rPr lang="en-US" altLang="ja-JP" sz="2400" dirty="0" smtClean="0"/>
              <a:t>P</a:t>
            </a:r>
            <a:endParaRPr kumimoji="1" lang="ja-JP" altLang="en-US" sz="2400" dirty="0"/>
          </a:p>
        </p:txBody>
      </p:sp>
      <p:cxnSp>
        <p:nvCxnSpPr>
          <p:cNvPr id="3" name="直線コネクタ 2"/>
          <p:cNvCxnSpPr>
            <a:stCxn id="6" idx="3"/>
            <a:endCxn id="4" idx="2"/>
          </p:cNvCxnSpPr>
          <p:nvPr/>
        </p:nvCxnSpPr>
        <p:spPr>
          <a:xfrm>
            <a:off x="3352453" y="1160115"/>
            <a:ext cx="2135455" cy="16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0926" y="1160116"/>
            <a:ext cx="0" cy="15367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171303" y="2696911"/>
            <a:ext cx="72355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71303" y="2712209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460926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406838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3933058" y="3706678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9556" y="3706677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879786" y="372197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2041802" y="486936"/>
            <a:ext cx="4671055" cy="4484207"/>
          </a:xfrm>
          <a:prstGeom prst="roundRect">
            <a:avLst>
              <a:gd name="adj" fmla="val 9276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4009862" y="3790185"/>
            <a:ext cx="902127" cy="8883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5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5487907" y="648384"/>
            <a:ext cx="1055739" cy="105566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98350" y="63308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97122" y="4730036"/>
            <a:ext cx="5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K</a:t>
            </a:r>
            <a:r>
              <a:rPr lang="en-US" altLang="ja-JP" sz="2400" dirty="0" smtClean="0"/>
              <a:t>P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374852" y="709580"/>
            <a:ext cx="895293" cy="9020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" name="直線コネクタ 2"/>
          <p:cNvCxnSpPr>
            <a:stCxn id="6" idx="3"/>
            <a:endCxn id="4" idx="2"/>
          </p:cNvCxnSpPr>
          <p:nvPr/>
        </p:nvCxnSpPr>
        <p:spPr>
          <a:xfrm>
            <a:off x="3352453" y="1160115"/>
            <a:ext cx="2135455" cy="16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0926" y="1160116"/>
            <a:ext cx="0" cy="15367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171303" y="2696911"/>
            <a:ext cx="72355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171303" y="2712209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460926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8406838" y="2696911"/>
            <a:ext cx="0" cy="1009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3933058" y="3706678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659556" y="3706677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879786" y="372197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4988797" y="4265319"/>
            <a:ext cx="10005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5930441" y="3721975"/>
            <a:ext cx="1054103" cy="10540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>
            <a:off x="5443033" y="4265319"/>
            <a:ext cx="0" cy="12619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4909231" y="5527318"/>
            <a:ext cx="1055739" cy="1055666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2041802" y="486936"/>
            <a:ext cx="1576993" cy="1490635"/>
          </a:xfrm>
          <a:prstGeom prst="roundRect">
            <a:avLst>
              <a:gd name="adj" fmla="val 9276"/>
            </a:avLst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18795" y="811257"/>
            <a:ext cx="5052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//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1564378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73</Words>
  <Application>Microsoft Macintosh PowerPoint</Application>
  <PresentationFormat>画面に合わせる (4:3)</PresentationFormat>
  <Paragraphs>20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/>
  <cp:revision>11</cp:revision>
  <dcterms:created xsi:type="dcterms:W3CDTF">2021-12-01T09:08:02Z</dcterms:created>
  <dcterms:modified xsi:type="dcterms:W3CDTF">2021-12-01T10:41:40Z</dcterms:modified>
  <cp:category/>
</cp:coreProperties>
</file>